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2" r:id="rId3"/>
    <p:sldId id="266" r:id="rId4"/>
    <p:sldId id="267" r:id="rId5"/>
    <p:sldId id="257" r:id="rId6"/>
    <p:sldId id="264" r:id="rId7"/>
    <p:sldId id="270" r:id="rId8"/>
    <p:sldId id="271" r:id="rId9"/>
    <p:sldId id="272" r:id="rId10"/>
    <p:sldId id="259" r:id="rId11"/>
    <p:sldId id="265" r:id="rId12"/>
    <p:sldId id="260" r:id="rId13"/>
    <p:sldId id="261" r:id="rId14"/>
    <p:sldId id="262" r:id="rId15"/>
    <p:sldId id="263" r:id="rId16"/>
    <p:sldId id="269" r:id="rId17"/>
    <p:sldId id="373" r:id="rId18"/>
    <p:sldId id="371" r:id="rId19"/>
    <p:sldId id="355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C22C-C4B0-D56D-9583-4C530DAE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9E6A4D-5EFC-37EE-33A4-A4E3B506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27E20-A64C-0D4E-89A9-BF6323BB2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74BBF-EEB9-1AEE-ECCC-F856FE6D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E11CC-0110-B51A-4DE8-5A94D70F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79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508B-6B55-B01F-A897-70530505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88D259-EE43-3E1B-E85C-1A1B02D39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4156-66C9-48BE-0E81-772B44D9F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B5CB9-97FF-E46C-9294-68CEBDEC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C81E1-09F6-5C92-0C3A-74B126D6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05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CB005-FAE9-5455-59F1-257E82570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3ED6D7-86B2-320A-67DE-5A36BF77B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04513-A60C-B886-2DE8-36B7A1BC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39F5F-BFF8-B439-19E3-DF62E47B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1335F-4492-9F4C-9A1B-A2D1BAEC5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85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889A8-06C7-9615-30FE-8D3D38D5C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063C9-7E90-7F3C-C06D-73F09C146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EAF6-B286-3EBE-01F5-19B693C2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52F7A-23F8-D0A4-4D49-F5B49A5A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C907A-52CB-41C4-7F49-E5F76E01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27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B2F9-9F7A-1622-B58F-27F819DF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6A45A-423C-FBD4-A109-E4176FB7F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A3A3D-9C34-9EC9-C09C-1B16F889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8C13B-444C-B8F3-B625-401957850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2E07E-35DA-00C2-29BE-5D48C575B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44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1DAE2-9003-A4DE-6A96-2A8D3D258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4F871-13BF-8AEE-3BE0-9A9D52797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586FC-23E0-1D42-137C-E9C0AFAC0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10E04-D704-E8D9-A12F-0B63EEEE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8C33C-421E-EF12-1DA9-8EFEC19E0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C6097-7837-9809-DA54-0DD82816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69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D201-0FB6-139E-D20E-07644308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ED0F-BF30-D24D-2210-337E2BCCF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6F072-F11C-A9D4-D861-BBE84AB41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83690-DBBC-E758-6084-91B280936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968B6-8FEE-452E-9188-BFE732C3A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CAB452-2A3E-76DE-CEF5-3D81893F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53354C-DF6F-23E5-CB49-F2D30CCF0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2BCF-332E-E4CA-DCB4-C6464AD7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64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9C05-1A74-85E8-E2BC-B728CEB9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3754E-6978-17C5-BDEA-4202EF47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CAC6D-5C81-669F-A602-00A5B533D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DD091-0AAF-2611-2763-38134C1B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58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D49065-E899-87EF-A053-7FB60681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ACA69C-FDA2-BD52-4088-135EC99D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54FEF-6B2A-CC56-F563-6F091BAC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46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C677-1484-B9D4-A21A-8FF5E38F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B812A-2024-0DA6-3511-C8CA5F21C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A3704-BA4E-63E6-B373-421FD5BD3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28DC7-DE05-DD9A-38D3-3DDFD79B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2DDB5-B58A-9D8F-B422-0F77DE3E6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4966B-89A6-2405-C1CB-DA6A6A9A5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18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D8521-C572-4512-2783-2EC8D52C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9659A-2941-BA74-EA44-582B34B139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2B83F-E714-5873-A3BF-79F746F9E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FCD9E-0472-24DF-BD7D-A185B69CE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06CDE-1DAC-E81A-98F5-A3261DC41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2C47C-FE3E-A9EE-DB02-7482E7591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35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17FE01-0CC7-6A1D-6F8D-8171B5F9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31555-0A03-D7F9-68FC-079C1BD80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B094E-7DF0-7A7A-C1D4-85B187B3B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2DD41-4D14-45A8-BF0F-870D2AEE8CB5}" type="datetimeFigureOut">
              <a:rPr lang="de-DE" smtClean="0"/>
              <a:t>13.09.2023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F9416-31FB-2FD0-C14F-9DC4ED6B3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89B7A-4E20-BEFA-8972-A7B8C4F73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71BAA-31C1-4593-8406-1A805371EE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8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andenhoeck-ruprecht-verlage.com/detail/index/sArticle/5846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achim.blackstein@evlka.d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56DAE-42A8-DD5D-B850-03969AF40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78" y="0"/>
            <a:ext cx="841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4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5B1C7-C37D-C0CD-88FE-048A5FFF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97" y="0"/>
            <a:ext cx="10348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2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2042C357-B2CB-1BC3-6199-B8EF32D8A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350" y="0"/>
            <a:ext cx="938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0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23D3FB-ECDC-8EBC-9DAE-E0CA993D8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111" y="57150"/>
            <a:ext cx="2944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6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0BF04-E24D-CB54-8F4A-12A3A66C1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953" y="-130629"/>
            <a:ext cx="6951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53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2D2DFC-CEA5-6B06-4452-CF826411A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62" y="0"/>
            <a:ext cx="8966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:\evlka\ZfS\Service\zfsb_violett.jpg">
            <a:extLst>
              <a:ext uri="{FF2B5EF4-FFF2-40B4-BE49-F238E27FC236}">
                <a16:creationId xmlns:a16="http://schemas.microsoft.com/office/drawing/2014/main" id="{73BE9F34-EB9C-3A8C-183F-E707C68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72" y="5886450"/>
            <a:ext cx="3285573" cy="6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D944C-75A5-AF4E-43C4-E63BE82E7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168" y="2326822"/>
            <a:ext cx="7957195" cy="146957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9458BD2-6B13-3A7F-E608-8CCEABF8382D}"/>
              </a:ext>
            </a:extLst>
          </p:cNvPr>
          <p:cNvSpPr txBox="1">
            <a:spLocks/>
          </p:cNvSpPr>
          <p:nvPr/>
        </p:nvSpPr>
        <p:spPr>
          <a:xfrm>
            <a:off x="3891642" y="330812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7030A0"/>
                </a:solidFill>
              </a:rPr>
              <a:t>Dein Ort für Seelsorge und Beratung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8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E7B9-2D45-3360-4BBD-115D0C3D2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https://www.digihaus.online/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D41CA4-1636-5C0E-63D2-5E95E2A75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54201"/>
            <a:ext cx="9144000" cy="1655762"/>
          </a:xfrm>
        </p:spPr>
        <p:txBody>
          <a:bodyPr/>
          <a:lstStyle/>
          <a:p>
            <a:r>
              <a:rPr lang="de-DE" dirty="0"/>
              <a:t>Weitere Informationen zum Projekt unter</a:t>
            </a:r>
          </a:p>
        </p:txBody>
      </p:sp>
      <p:pic>
        <p:nvPicPr>
          <p:cNvPr id="5" name="Picture 4" descr="J:\evlka\ZfS\Service\zfsb_violett.jpg">
            <a:extLst>
              <a:ext uri="{FF2B5EF4-FFF2-40B4-BE49-F238E27FC236}">
                <a16:creationId xmlns:a16="http://schemas.microsoft.com/office/drawing/2014/main" id="{4479FE1A-A2F4-9059-F31E-77D5EBCA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72" y="5886450"/>
            <a:ext cx="3285573" cy="6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0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:\evlka\ZfS\Service\zfsb_violett.jpg">
            <a:extLst>
              <a:ext uri="{FF2B5EF4-FFF2-40B4-BE49-F238E27FC236}">
                <a16:creationId xmlns:a16="http://schemas.microsoft.com/office/drawing/2014/main" id="{4479FE1A-A2F4-9059-F31E-77D5EBCA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72" y="5886450"/>
            <a:ext cx="3285573" cy="6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A6EF99-D4A3-4710-972E-C5CBA7E77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693" y="88066"/>
            <a:ext cx="8550613" cy="579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12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24D62-9DE1-0721-0B73-C02091065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332656"/>
            <a:ext cx="3810000" cy="5715000"/>
          </a:xfrm>
          <a:prstGeom prst="rect">
            <a:avLst/>
          </a:prstGeom>
        </p:spPr>
      </p:pic>
      <p:pic>
        <p:nvPicPr>
          <p:cNvPr id="5" name="Picture 2" descr="J:\evlka\ZfS\Service\zfsb_violett.jpg">
            <a:extLst>
              <a:ext uri="{FF2B5EF4-FFF2-40B4-BE49-F238E27FC236}">
                <a16:creationId xmlns:a16="http://schemas.microsoft.com/office/drawing/2014/main" id="{3C4DF0EE-EFE1-BE5D-1130-8F7DEE867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633" y="5935436"/>
            <a:ext cx="3220698" cy="6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99A645-1C78-CC3D-AF53-901E5A28546C}"/>
              </a:ext>
            </a:extLst>
          </p:cNvPr>
          <p:cNvSpPr txBox="1"/>
          <p:nvPr/>
        </p:nvSpPr>
        <p:spPr>
          <a:xfrm>
            <a:off x="6456040" y="3717033"/>
            <a:ext cx="4211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https://www.vandenhoeck-ruprecht-verlage.com/detail/index/sArticle/58465</a:t>
            </a:r>
            <a:r>
              <a:rPr lang="de-DE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68D4D6-B6C6-94F8-2497-7B96CF507BDC}"/>
              </a:ext>
            </a:extLst>
          </p:cNvPr>
          <p:cNvSpPr txBox="1"/>
          <p:nvPr/>
        </p:nvSpPr>
        <p:spPr>
          <a:xfrm>
            <a:off x="6462397" y="46339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ISBN: 978-3-525-60018-4</a:t>
            </a:r>
          </a:p>
        </p:txBody>
      </p:sp>
    </p:spTree>
    <p:extLst>
      <p:ext uri="{BB962C8B-B14F-4D97-AF65-F5344CB8AC3E}">
        <p14:creationId xmlns:p14="http://schemas.microsoft.com/office/powerpoint/2010/main" val="143612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014245" y="404664"/>
            <a:ext cx="8136904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500" dirty="0"/>
          </a:p>
          <a:p>
            <a:r>
              <a:rPr lang="de-DE" sz="2500" b="1" dirty="0"/>
              <a:t>Kontakt:</a:t>
            </a:r>
          </a:p>
          <a:p>
            <a:endParaRPr lang="de-DE" sz="2500" dirty="0"/>
          </a:p>
          <a:p>
            <a:r>
              <a:rPr lang="de-DE" sz="2500" dirty="0"/>
              <a:t>Landeskirche Hannovers/</a:t>
            </a:r>
            <a:r>
              <a:rPr lang="de-DE" sz="2500" dirty="0" err="1"/>
              <a:t>ZfSB</a:t>
            </a:r>
            <a:endParaRPr lang="de-DE" sz="2500" dirty="0"/>
          </a:p>
          <a:p>
            <a:r>
              <a:rPr lang="de-DE" sz="2500" dirty="0"/>
              <a:t>Digitale Seelsorge und Beratung</a:t>
            </a:r>
          </a:p>
          <a:p>
            <a:r>
              <a:rPr lang="de-DE" sz="2500" dirty="0"/>
              <a:t>Pastor Achim Blackstein</a:t>
            </a:r>
          </a:p>
          <a:p>
            <a:r>
              <a:rPr lang="de-DE" sz="2500" dirty="0" err="1"/>
              <a:t>Blumhardtstr</a:t>
            </a:r>
            <a:r>
              <a:rPr lang="de-DE" sz="2500" dirty="0"/>
              <a:t>. 2A</a:t>
            </a:r>
          </a:p>
          <a:p>
            <a:r>
              <a:rPr lang="de-DE" sz="2500" dirty="0"/>
              <a:t>30625 Hannover</a:t>
            </a:r>
          </a:p>
          <a:p>
            <a:endParaRPr lang="de-DE" sz="2500" dirty="0"/>
          </a:p>
          <a:p>
            <a:r>
              <a:rPr lang="de-DE" sz="2500" dirty="0"/>
              <a:t>Home-Office: 05195 9723870</a:t>
            </a:r>
          </a:p>
          <a:p>
            <a:r>
              <a:rPr lang="de-DE" sz="2500" dirty="0">
                <a:hlinkClick r:id="rId2"/>
              </a:rPr>
              <a:t>achim.blackstein@evlka.de</a:t>
            </a:r>
            <a:r>
              <a:rPr lang="de-DE" sz="2500" dirty="0"/>
              <a:t> </a:t>
            </a:r>
          </a:p>
          <a:p>
            <a:endParaRPr lang="de-DE" sz="2500" dirty="0"/>
          </a:p>
          <a:p>
            <a:endParaRPr lang="de-DE" sz="2500" dirty="0"/>
          </a:p>
          <a:p>
            <a:endParaRPr lang="de-DE" sz="2500" dirty="0"/>
          </a:p>
          <a:p>
            <a:endParaRPr lang="de-DE" sz="2500" dirty="0"/>
          </a:p>
        </p:txBody>
      </p:sp>
      <p:pic>
        <p:nvPicPr>
          <p:cNvPr id="6" name="Picture 2" descr="J:\evlka\ZfS\Service\zfsb_violet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009586"/>
            <a:ext cx="3333666" cy="67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arget Arrow Bulls Eye - Free vector graphic o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02" y="908720"/>
            <a:ext cx="237667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4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E7B9-2D45-3360-4BBD-115D0C3D2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Der Ankerplatz entsteht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D41CA4-1636-5C0E-63D2-5E95E2A759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Dein Ort für Seelsorge und Beratung</a:t>
            </a:r>
          </a:p>
        </p:txBody>
      </p:sp>
      <p:pic>
        <p:nvPicPr>
          <p:cNvPr id="5" name="Picture 4" descr="J:\evlka\ZfS\Service\zfsb_violett.jpg">
            <a:extLst>
              <a:ext uri="{FF2B5EF4-FFF2-40B4-BE49-F238E27FC236}">
                <a16:creationId xmlns:a16="http://schemas.microsoft.com/office/drawing/2014/main" id="{4479FE1A-A2F4-9059-F31E-77D5EBCA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72" y="5886450"/>
            <a:ext cx="3285573" cy="6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48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E7B9-2D45-3360-4BBD-115D0C3D2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936" y="2679082"/>
            <a:ext cx="9974036" cy="3539444"/>
          </a:xfrm>
        </p:spPr>
        <p:txBody>
          <a:bodyPr>
            <a:noAutofit/>
          </a:bodyPr>
          <a:lstStyle/>
          <a:p>
            <a:r>
              <a:rPr lang="de-DE" sz="5000" dirty="0"/>
              <a:t>Der Bedarf an qualifizierter Seelsorge und Beratung ist groß. Wir möchten eine Infrastruktur anbieten, damit Kirchengemeinden, Fach-</a:t>
            </a:r>
            <a:r>
              <a:rPr lang="de-DE" sz="5000" dirty="0" err="1"/>
              <a:t>Seelsorgen</a:t>
            </a:r>
            <a:r>
              <a:rPr lang="de-DE" sz="5000" dirty="0"/>
              <a:t> und Beratungsstellen ihre Arbeit online anbieten können und Ratsuchende einen leichten Einstieg finden. </a:t>
            </a:r>
          </a:p>
        </p:txBody>
      </p:sp>
      <p:pic>
        <p:nvPicPr>
          <p:cNvPr id="5" name="Picture 4" descr="J:\evlka\ZfS\Service\zfsb_violett.jpg">
            <a:extLst>
              <a:ext uri="{FF2B5EF4-FFF2-40B4-BE49-F238E27FC236}">
                <a16:creationId xmlns:a16="http://schemas.microsoft.com/office/drawing/2014/main" id="{4479FE1A-A2F4-9059-F31E-77D5EBCA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72" y="5886450"/>
            <a:ext cx="3285573" cy="6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442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E7B9-2D45-3360-4BBD-115D0C3D2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071" y="1829996"/>
            <a:ext cx="9974036" cy="3539444"/>
          </a:xfrm>
        </p:spPr>
        <p:txBody>
          <a:bodyPr>
            <a:noAutofit/>
          </a:bodyPr>
          <a:lstStyle/>
          <a:p>
            <a:r>
              <a:rPr lang="de-DE" sz="5000" dirty="0"/>
              <a:t>Auf dem Ankerplatz finden Ratsuchende und Beratende zusammen.</a:t>
            </a:r>
            <a:br>
              <a:rPr lang="de-DE" sz="5000" dirty="0"/>
            </a:br>
            <a:r>
              <a:rPr lang="de-DE" sz="5000" dirty="0"/>
              <a:t>Lokal und überregional.</a:t>
            </a:r>
            <a:br>
              <a:rPr lang="de-DE" sz="5000" dirty="0"/>
            </a:br>
            <a:r>
              <a:rPr lang="de-DE" sz="5000" dirty="0"/>
              <a:t>E-Mail, Chat, Video.</a:t>
            </a:r>
            <a:br>
              <a:rPr lang="de-DE" sz="5000" dirty="0"/>
            </a:br>
            <a:r>
              <a:rPr lang="de-DE" sz="5000" dirty="0"/>
              <a:t>… und mehr… </a:t>
            </a:r>
          </a:p>
        </p:txBody>
      </p:sp>
      <p:pic>
        <p:nvPicPr>
          <p:cNvPr id="5" name="Picture 4" descr="J:\evlka\ZfS\Service\zfsb_violett.jpg">
            <a:extLst>
              <a:ext uri="{FF2B5EF4-FFF2-40B4-BE49-F238E27FC236}">
                <a16:creationId xmlns:a16="http://schemas.microsoft.com/office/drawing/2014/main" id="{4479FE1A-A2F4-9059-F31E-77D5EBCA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72" y="5886450"/>
            <a:ext cx="3285573" cy="6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97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30024E-F775-E51B-C656-060894732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68" y="2326822"/>
            <a:ext cx="7957195" cy="14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65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3BD13A-9749-AB20-C390-29A3CE15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958" y="0"/>
            <a:ext cx="7638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8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18D222-559A-7FB6-7668-E74EEF736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0" y="0"/>
            <a:ext cx="8400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96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C74B7-0756-C142-A26D-29DD15E69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75" y="0"/>
            <a:ext cx="720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5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0533E-51DC-D917-5D03-97BACA70C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398"/>
            <a:ext cx="12192000" cy="638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96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Breitbild</PresentationFormat>
  <Paragraphs>22</Paragraphs>
  <Slides>19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PowerPoint-Präsentation</vt:lpstr>
      <vt:lpstr>Der Ankerplatz entsteht</vt:lpstr>
      <vt:lpstr>Der Bedarf an qualifizierter Seelsorge und Beratung ist groß. Wir möchten eine Infrastruktur anbieten, damit Kirchengemeinden, Fach-Seelsorgen und Beratungsstellen ihre Arbeit online anbieten können und Ratsuchende einen leichten Einstieg finden. </vt:lpstr>
      <vt:lpstr>Auf dem Ankerplatz finden Ratsuchende und Beratende zusammen. Lokal und überregional. E-Mail, Chat, Video. … und mehr…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https://www.digihaus.online/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Achim Blackstein</dc:creator>
  <cp:lastModifiedBy>Blackstein, Achim</cp:lastModifiedBy>
  <cp:revision>14</cp:revision>
  <dcterms:created xsi:type="dcterms:W3CDTF">2023-05-17T14:31:56Z</dcterms:created>
  <dcterms:modified xsi:type="dcterms:W3CDTF">2023-09-13T20:23:41Z</dcterms:modified>
</cp:coreProperties>
</file>