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84" r:id="rId1"/>
  </p:sldMasterIdLst>
  <p:notesMasterIdLst>
    <p:notesMasterId r:id="rId15"/>
  </p:notesMasterIdLst>
  <p:sldIdLst>
    <p:sldId id="256" r:id="rId2"/>
    <p:sldId id="257" r:id="rId3"/>
    <p:sldId id="264" r:id="rId4"/>
    <p:sldId id="269" r:id="rId5"/>
    <p:sldId id="262" r:id="rId6"/>
    <p:sldId id="271" r:id="rId7"/>
    <p:sldId id="272" r:id="rId8"/>
    <p:sldId id="273" r:id="rId9"/>
    <p:sldId id="274" r:id="rId10"/>
    <p:sldId id="266" r:id="rId11"/>
    <p:sldId id="268" r:id="rId12"/>
    <p:sldId id="258" r:id="rId13"/>
    <p:sldId id="270" r:id="rId14"/>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B5BB08-2705-407C-A818-64D036BA9A6D}" v="138" dt="2023-09-14T07:08:40.8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5695" autoAdjust="0"/>
    <p:restoredTop sz="92982" autoAdjust="0"/>
  </p:normalViewPr>
  <p:slideViewPr>
    <p:cSldViewPr snapToGrid="0">
      <p:cViewPr varScale="1">
        <p:scale>
          <a:sx n="67" d="100"/>
          <a:sy n="67" d="100"/>
        </p:scale>
        <p:origin x="110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Kvorning" userId="d894e745-b288-48b4-8abe-9286480743c9" providerId="ADAL" clId="{32187D53-C9D1-4B21-AE15-9FC0AF73D420}"/>
    <pc:docChg chg="undo redo custSel delSld modSld">
      <pc:chgData name="Laura Kvorning" userId="d894e745-b288-48b4-8abe-9286480743c9" providerId="ADAL" clId="{32187D53-C9D1-4B21-AE15-9FC0AF73D420}" dt="2023-09-07T08:38:19.726" v="267" actId="20577"/>
      <pc:docMkLst>
        <pc:docMk/>
      </pc:docMkLst>
      <pc:sldChg chg="addSp delSp modSp mod delDesignElem chgLayout">
        <pc:chgData name="Laura Kvorning" userId="d894e745-b288-48b4-8abe-9286480743c9" providerId="ADAL" clId="{32187D53-C9D1-4B21-AE15-9FC0AF73D420}" dt="2023-09-07T08:38:19.726" v="267" actId="20577"/>
        <pc:sldMkLst>
          <pc:docMk/>
          <pc:sldMk cId="1357657191" sldId="256"/>
        </pc:sldMkLst>
        <pc:spChg chg="mod ord">
          <ac:chgData name="Laura Kvorning" userId="d894e745-b288-48b4-8abe-9286480743c9" providerId="ADAL" clId="{32187D53-C9D1-4B21-AE15-9FC0AF73D420}" dt="2023-09-07T08:36:00.019" v="213" actId="14100"/>
          <ac:spMkLst>
            <pc:docMk/>
            <pc:sldMk cId="1357657191" sldId="256"/>
            <ac:spMk id="2" creationId="{BAFA280F-E164-FADA-3C50-3D4CA8CC97B1}"/>
          </ac:spMkLst>
        </pc:spChg>
        <pc:spChg chg="add mod ord">
          <ac:chgData name="Laura Kvorning" userId="d894e745-b288-48b4-8abe-9286480743c9" providerId="ADAL" clId="{32187D53-C9D1-4B21-AE15-9FC0AF73D420}" dt="2023-09-07T08:38:19.726" v="267" actId="20577"/>
          <ac:spMkLst>
            <pc:docMk/>
            <pc:sldMk cId="1357657191" sldId="256"/>
            <ac:spMk id="3" creationId="{C29602C4-409F-1AC0-120F-FD617C2AEF7C}"/>
          </ac:spMkLst>
        </pc:spChg>
        <pc:spChg chg="del">
          <ac:chgData name="Laura Kvorning" userId="d894e745-b288-48b4-8abe-9286480743c9" providerId="ADAL" clId="{32187D53-C9D1-4B21-AE15-9FC0AF73D420}" dt="2023-09-07T08:30:39.188" v="42" actId="700"/>
          <ac:spMkLst>
            <pc:docMk/>
            <pc:sldMk cId="1357657191" sldId="256"/>
            <ac:spMk id="31" creationId="{A6567EA8-C72D-4B9B-D23F-6B2E9F9C9F47}"/>
          </ac:spMkLst>
        </pc:spChg>
        <pc:spChg chg="del">
          <ac:chgData name="Laura Kvorning" userId="d894e745-b288-48b4-8abe-9286480743c9" providerId="ADAL" clId="{32187D53-C9D1-4B21-AE15-9FC0AF73D420}" dt="2023-09-07T08:30:39.188" v="42" actId="700"/>
          <ac:spMkLst>
            <pc:docMk/>
            <pc:sldMk cId="1357657191" sldId="256"/>
            <ac:spMk id="32" creationId="{4D60F200-5EB0-B223-2439-C96C67F0FEE1}"/>
          </ac:spMkLst>
        </pc:spChg>
        <pc:spChg chg="del">
          <ac:chgData name="Laura Kvorning" userId="d894e745-b288-48b4-8abe-9286480743c9" providerId="ADAL" clId="{32187D53-C9D1-4B21-AE15-9FC0AF73D420}" dt="2023-09-07T08:30:39.188" v="42" actId="700"/>
          <ac:spMkLst>
            <pc:docMk/>
            <pc:sldMk cId="1357657191" sldId="256"/>
            <ac:spMk id="33" creationId="{FEFBFA78-9360-1E01-5448-6D5AE0A32601}"/>
          </ac:spMkLst>
        </pc:spChg>
        <pc:spChg chg="del">
          <ac:chgData name="Laura Kvorning" userId="d894e745-b288-48b4-8abe-9286480743c9" providerId="ADAL" clId="{32187D53-C9D1-4B21-AE15-9FC0AF73D420}" dt="2023-09-07T08:30:39.188" v="42" actId="700"/>
          <ac:spMkLst>
            <pc:docMk/>
            <pc:sldMk cId="1357657191" sldId="256"/>
            <ac:spMk id="35" creationId="{1740453C-744F-DB3A-47EC-15EACE1DC117}"/>
          </ac:spMkLst>
        </pc:spChg>
        <pc:spChg chg="del">
          <ac:chgData name="Laura Kvorning" userId="d894e745-b288-48b4-8abe-9286480743c9" providerId="ADAL" clId="{32187D53-C9D1-4B21-AE15-9FC0AF73D420}" dt="2023-09-07T08:30:39.188" v="42" actId="700"/>
          <ac:spMkLst>
            <pc:docMk/>
            <pc:sldMk cId="1357657191" sldId="256"/>
            <ac:spMk id="37" creationId="{B6924B03-77BD-EAE3-2854-43363FF8E6BB}"/>
          </ac:spMkLst>
        </pc:spChg>
        <pc:picChg chg="mod">
          <ac:chgData name="Laura Kvorning" userId="d894e745-b288-48b4-8abe-9286480743c9" providerId="ADAL" clId="{32187D53-C9D1-4B21-AE15-9FC0AF73D420}" dt="2023-09-07T08:30:59.499" v="47" actId="1076"/>
          <ac:picMkLst>
            <pc:docMk/>
            <pc:sldMk cId="1357657191" sldId="256"/>
            <ac:picMk id="24" creationId="{26171E52-2ED7-6E50-2369-E4F318EAF098}"/>
          </ac:picMkLst>
        </pc:picChg>
      </pc:sldChg>
      <pc:sldChg chg="modSp mod">
        <pc:chgData name="Laura Kvorning" userId="d894e745-b288-48b4-8abe-9286480743c9" providerId="ADAL" clId="{32187D53-C9D1-4B21-AE15-9FC0AF73D420}" dt="2023-09-07T08:36:36.861" v="217" actId="368"/>
        <pc:sldMkLst>
          <pc:docMk/>
          <pc:sldMk cId="1028119476" sldId="257"/>
        </pc:sldMkLst>
        <pc:spChg chg="mod">
          <ac:chgData name="Laura Kvorning" userId="d894e745-b288-48b4-8abe-9286480743c9" providerId="ADAL" clId="{32187D53-C9D1-4B21-AE15-9FC0AF73D420}" dt="2023-09-07T08:36:36.861" v="217" actId="368"/>
          <ac:spMkLst>
            <pc:docMk/>
            <pc:sldMk cId="1028119476" sldId="257"/>
            <ac:spMk id="6" creationId="{95416917-7063-6FBF-3669-B5A7F2208F8A}"/>
          </ac:spMkLst>
        </pc:spChg>
      </pc:sldChg>
      <pc:sldChg chg="modSp mod">
        <pc:chgData name="Laura Kvorning" userId="d894e745-b288-48b4-8abe-9286480743c9" providerId="ADAL" clId="{32187D53-C9D1-4B21-AE15-9FC0AF73D420}" dt="2023-09-07T08:37:11.281" v="223" actId="368"/>
        <pc:sldMkLst>
          <pc:docMk/>
          <pc:sldMk cId="4184430547" sldId="258"/>
        </pc:sldMkLst>
        <pc:spChg chg="mod">
          <ac:chgData name="Laura Kvorning" userId="d894e745-b288-48b4-8abe-9286480743c9" providerId="ADAL" clId="{32187D53-C9D1-4B21-AE15-9FC0AF73D420}" dt="2023-09-07T08:37:11.281" v="223" actId="368"/>
          <ac:spMkLst>
            <pc:docMk/>
            <pc:sldMk cId="4184430547" sldId="258"/>
            <ac:spMk id="2" creationId="{1CDB6F58-5FD1-84C3-196B-2EC94D35E05A}"/>
          </ac:spMkLst>
        </pc:spChg>
      </pc:sldChg>
      <pc:sldChg chg="del">
        <pc:chgData name="Laura Kvorning" userId="d894e745-b288-48b4-8abe-9286480743c9" providerId="ADAL" clId="{32187D53-C9D1-4B21-AE15-9FC0AF73D420}" dt="2023-09-07T08:25:41.852" v="0" actId="47"/>
        <pc:sldMkLst>
          <pc:docMk/>
          <pc:sldMk cId="1021505004" sldId="259"/>
        </pc:sldMkLst>
      </pc:sldChg>
      <pc:sldChg chg="del">
        <pc:chgData name="Laura Kvorning" userId="d894e745-b288-48b4-8abe-9286480743c9" providerId="ADAL" clId="{32187D53-C9D1-4B21-AE15-9FC0AF73D420}" dt="2023-09-07T08:25:45.380" v="1" actId="47"/>
        <pc:sldMkLst>
          <pc:docMk/>
          <pc:sldMk cId="1482070253" sldId="261"/>
        </pc:sldMkLst>
      </pc:sldChg>
      <pc:sldChg chg="modSp mod">
        <pc:chgData name="Laura Kvorning" userId="d894e745-b288-48b4-8abe-9286480743c9" providerId="ADAL" clId="{32187D53-C9D1-4B21-AE15-9FC0AF73D420}" dt="2023-09-07T08:36:53.776" v="220" actId="368"/>
        <pc:sldMkLst>
          <pc:docMk/>
          <pc:sldMk cId="2735137431" sldId="262"/>
        </pc:sldMkLst>
        <pc:spChg chg="mod">
          <ac:chgData name="Laura Kvorning" userId="d894e745-b288-48b4-8abe-9286480743c9" providerId="ADAL" clId="{32187D53-C9D1-4B21-AE15-9FC0AF73D420}" dt="2023-09-07T08:36:53.776" v="220" actId="368"/>
          <ac:spMkLst>
            <pc:docMk/>
            <pc:sldMk cId="2735137431" sldId="262"/>
            <ac:spMk id="2" creationId="{502A8B6F-9EE4-C5BD-D306-0147A434DA90}"/>
          </ac:spMkLst>
        </pc:spChg>
      </pc:sldChg>
      <pc:sldChg chg="modSp mod">
        <pc:chgData name="Laura Kvorning" userId="d894e745-b288-48b4-8abe-9286480743c9" providerId="ADAL" clId="{32187D53-C9D1-4B21-AE15-9FC0AF73D420}" dt="2023-09-07T08:36:42.840" v="218" actId="368"/>
        <pc:sldMkLst>
          <pc:docMk/>
          <pc:sldMk cId="430607932" sldId="264"/>
        </pc:sldMkLst>
        <pc:spChg chg="mod">
          <ac:chgData name="Laura Kvorning" userId="d894e745-b288-48b4-8abe-9286480743c9" providerId="ADAL" clId="{32187D53-C9D1-4B21-AE15-9FC0AF73D420}" dt="2023-09-07T08:36:42.840" v="218" actId="368"/>
          <ac:spMkLst>
            <pc:docMk/>
            <pc:sldMk cId="430607932" sldId="264"/>
            <ac:spMk id="8" creationId="{CC13FA6B-9872-BC08-19BC-8D545F099D18}"/>
          </ac:spMkLst>
        </pc:spChg>
      </pc:sldChg>
      <pc:sldChg chg="modSp mod">
        <pc:chgData name="Laura Kvorning" userId="d894e745-b288-48b4-8abe-9286480743c9" providerId="ADAL" clId="{32187D53-C9D1-4B21-AE15-9FC0AF73D420}" dt="2023-09-07T08:36:58.276" v="221" actId="368"/>
        <pc:sldMkLst>
          <pc:docMk/>
          <pc:sldMk cId="3068945905" sldId="266"/>
        </pc:sldMkLst>
        <pc:spChg chg="mod">
          <ac:chgData name="Laura Kvorning" userId="d894e745-b288-48b4-8abe-9286480743c9" providerId="ADAL" clId="{32187D53-C9D1-4B21-AE15-9FC0AF73D420}" dt="2023-09-07T08:36:58.276" v="221" actId="368"/>
          <ac:spMkLst>
            <pc:docMk/>
            <pc:sldMk cId="3068945905" sldId="266"/>
            <ac:spMk id="8" creationId="{8138B276-BBD6-2FFC-DEAE-8EC62546F4B1}"/>
          </ac:spMkLst>
        </pc:spChg>
      </pc:sldChg>
      <pc:sldChg chg="del">
        <pc:chgData name="Laura Kvorning" userId="d894e745-b288-48b4-8abe-9286480743c9" providerId="ADAL" clId="{32187D53-C9D1-4B21-AE15-9FC0AF73D420}" dt="2023-09-07T08:25:46.016" v="2" actId="47"/>
        <pc:sldMkLst>
          <pc:docMk/>
          <pc:sldMk cId="765415040" sldId="267"/>
        </pc:sldMkLst>
      </pc:sldChg>
      <pc:sldChg chg="modSp mod">
        <pc:chgData name="Laura Kvorning" userId="d894e745-b288-48b4-8abe-9286480743c9" providerId="ADAL" clId="{32187D53-C9D1-4B21-AE15-9FC0AF73D420}" dt="2023-09-07T08:37:02.754" v="222" actId="368"/>
        <pc:sldMkLst>
          <pc:docMk/>
          <pc:sldMk cId="258555873" sldId="268"/>
        </pc:sldMkLst>
        <pc:spChg chg="mod">
          <ac:chgData name="Laura Kvorning" userId="d894e745-b288-48b4-8abe-9286480743c9" providerId="ADAL" clId="{32187D53-C9D1-4B21-AE15-9FC0AF73D420}" dt="2023-09-07T08:37:02.754" v="222" actId="368"/>
          <ac:spMkLst>
            <pc:docMk/>
            <pc:sldMk cId="258555873" sldId="268"/>
            <ac:spMk id="2" creationId="{86E5663F-2954-F9B9-1546-096F182F8549}"/>
          </ac:spMkLst>
        </pc:spChg>
      </pc:sldChg>
      <pc:sldChg chg="modSp mod">
        <pc:chgData name="Laura Kvorning" userId="d894e745-b288-48b4-8abe-9286480743c9" providerId="ADAL" clId="{32187D53-C9D1-4B21-AE15-9FC0AF73D420}" dt="2023-09-07T08:36:48.437" v="219" actId="368"/>
        <pc:sldMkLst>
          <pc:docMk/>
          <pc:sldMk cId="3965706506" sldId="269"/>
        </pc:sldMkLst>
        <pc:spChg chg="mod">
          <ac:chgData name="Laura Kvorning" userId="d894e745-b288-48b4-8abe-9286480743c9" providerId="ADAL" clId="{32187D53-C9D1-4B21-AE15-9FC0AF73D420}" dt="2023-09-07T08:36:48.437" v="219" actId="368"/>
          <ac:spMkLst>
            <pc:docMk/>
            <pc:sldMk cId="3965706506" sldId="269"/>
            <ac:spMk id="2" creationId="{5FB12FDE-A539-95DE-38ED-CE95E1613617}"/>
          </ac:spMkLst>
        </pc:spChg>
      </pc:sldChg>
      <pc:sldChg chg="addSp delSp modSp mod">
        <pc:chgData name="Laura Kvorning" userId="d894e745-b288-48b4-8abe-9286480743c9" providerId="ADAL" clId="{32187D53-C9D1-4B21-AE15-9FC0AF73D420}" dt="2023-09-07T08:37:46.781" v="263" actId="6549"/>
        <pc:sldMkLst>
          <pc:docMk/>
          <pc:sldMk cId="3398865256" sldId="270"/>
        </pc:sldMkLst>
        <pc:spChg chg="mod">
          <ac:chgData name="Laura Kvorning" userId="d894e745-b288-48b4-8abe-9286480743c9" providerId="ADAL" clId="{32187D53-C9D1-4B21-AE15-9FC0AF73D420}" dt="2023-09-07T08:37:46.781" v="263" actId="6549"/>
          <ac:spMkLst>
            <pc:docMk/>
            <pc:sldMk cId="3398865256" sldId="270"/>
            <ac:spMk id="2" creationId="{BAFA280F-E164-FADA-3C50-3D4CA8CC97B1}"/>
          </ac:spMkLst>
        </pc:spChg>
        <pc:graphicFrameChg chg="add del mod">
          <ac:chgData name="Laura Kvorning" userId="d894e745-b288-48b4-8abe-9286480743c9" providerId="ADAL" clId="{32187D53-C9D1-4B21-AE15-9FC0AF73D420}" dt="2023-09-07T08:27:14.778" v="13"/>
          <ac:graphicFrameMkLst>
            <pc:docMk/>
            <pc:sldMk cId="3398865256" sldId="270"/>
            <ac:graphicFrameMk id="3" creationId="{970D645F-C8D9-8150-AEAF-895631E8F465}"/>
          </ac:graphicFrameMkLst>
        </pc:graphicFrameChg>
        <pc:picChg chg="mod">
          <ac:chgData name="Laura Kvorning" userId="d894e745-b288-48b4-8abe-9286480743c9" providerId="ADAL" clId="{32187D53-C9D1-4B21-AE15-9FC0AF73D420}" dt="2023-09-07T08:34:33.096" v="150" actId="1076"/>
          <ac:picMkLst>
            <pc:docMk/>
            <pc:sldMk cId="3398865256" sldId="270"/>
            <ac:picMk id="24" creationId="{26171E52-2ED7-6E50-2369-E4F318EAF098}"/>
          </ac:picMkLst>
        </pc:picChg>
      </pc:sldChg>
    </pc:docChg>
  </pc:docChgLst>
  <pc:docChgLst>
    <pc:chgData name="Laura Kvorning" userId="d894e745-b288-48b4-8abe-9286480743c9" providerId="ADAL" clId="{4CB5BB08-2705-407C-A818-64D036BA9A6D}"/>
    <pc:docChg chg="undo redo custSel addSld modSld sldOrd">
      <pc:chgData name="Laura Kvorning" userId="d894e745-b288-48b4-8abe-9286480743c9" providerId="ADAL" clId="{4CB5BB08-2705-407C-A818-64D036BA9A6D}" dt="2023-09-14T10:02:49.275" v="986" actId="1035"/>
      <pc:docMkLst>
        <pc:docMk/>
      </pc:docMkLst>
      <pc:sldChg chg="addSp delSp modSp mod">
        <pc:chgData name="Laura Kvorning" userId="d894e745-b288-48b4-8abe-9286480743c9" providerId="ADAL" clId="{4CB5BB08-2705-407C-A818-64D036BA9A6D}" dt="2023-09-14T05:58:55.854" v="639" actId="27636"/>
        <pc:sldMkLst>
          <pc:docMk/>
          <pc:sldMk cId="2735137431" sldId="262"/>
        </pc:sldMkLst>
        <pc:spChg chg="mod">
          <ac:chgData name="Laura Kvorning" userId="d894e745-b288-48b4-8abe-9286480743c9" providerId="ADAL" clId="{4CB5BB08-2705-407C-A818-64D036BA9A6D}" dt="2023-09-14T05:57:45.904" v="489" actId="20577"/>
          <ac:spMkLst>
            <pc:docMk/>
            <pc:sldMk cId="2735137431" sldId="262"/>
            <ac:spMk id="2" creationId="{502A8B6F-9EE4-C5BD-D306-0147A434DA90}"/>
          </ac:spMkLst>
        </pc:spChg>
        <pc:spChg chg="mod">
          <ac:chgData name="Laura Kvorning" userId="d894e745-b288-48b4-8abe-9286480743c9" providerId="ADAL" clId="{4CB5BB08-2705-407C-A818-64D036BA9A6D}" dt="2023-09-14T05:58:55.854" v="639" actId="27636"/>
          <ac:spMkLst>
            <pc:docMk/>
            <pc:sldMk cId="2735137431" sldId="262"/>
            <ac:spMk id="3" creationId="{E665B330-B839-8976-72F0-81708C810653}"/>
          </ac:spMkLst>
        </pc:spChg>
        <pc:spChg chg="add del">
          <ac:chgData name="Laura Kvorning" userId="d894e745-b288-48b4-8abe-9286480743c9" providerId="ADAL" clId="{4CB5BB08-2705-407C-A818-64D036BA9A6D}" dt="2023-09-14T05:57:58.272" v="494"/>
          <ac:spMkLst>
            <pc:docMk/>
            <pc:sldMk cId="2735137431" sldId="262"/>
            <ac:spMk id="4" creationId="{77C73027-BC98-9526-FA58-C7A402E0DC51}"/>
          </ac:spMkLst>
        </pc:spChg>
      </pc:sldChg>
      <pc:sldChg chg="modSp mod">
        <pc:chgData name="Laura Kvorning" userId="d894e745-b288-48b4-8abe-9286480743c9" providerId="ADAL" clId="{4CB5BB08-2705-407C-A818-64D036BA9A6D}" dt="2023-09-14T10:02:49.275" v="986" actId="1035"/>
        <pc:sldMkLst>
          <pc:docMk/>
          <pc:sldMk cId="3398865256" sldId="270"/>
        </pc:sldMkLst>
        <pc:spChg chg="mod">
          <ac:chgData name="Laura Kvorning" userId="d894e745-b288-48b4-8abe-9286480743c9" providerId="ADAL" clId="{4CB5BB08-2705-407C-A818-64D036BA9A6D}" dt="2023-09-14T10:02:49.275" v="986" actId="1035"/>
          <ac:spMkLst>
            <pc:docMk/>
            <pc:sldMk cId="3398865256" sldId="270"/>
            <ac:spMk id="2" creationId="{BAFA280F-E164-FADA-3C50-3D4CA8CC97B1}"/>
          </ac:spMkLst>
        </pc:spChg>
        <pc:picChg chg="mod">
          <ac:chgData name="Laura Kvorning" userId="d894e745-b288-48b4-8abe-9286480743c9" providerId="ADAL" clId="{4CB5BB08-2705-407C-A818-64D036BA9A6D}" dt="2023-09-14T10:02:28.296" v="922" actId="1076"/>
          <ac:picMkLst>
            <pc:docMk/>
            <pc:sldMk cId="3398865256" sldId="270"/>
            <ac:picMk id="24" creationId="{26171E52-2ED7-6E50-2369-E4F318EAF098}"/>
          </ac:picMkLst>
        </pc:picChg>
      </pc:sldChg>
      <pc:sldChg chg="addSp delSp modSp new mod">
        <pc:chgData name="Laura Kvorning" userId="d894e745-b288-48b4-8abe-9286480743c9" providerId="ADAL" clId="{4CB5BB08-2705-407C-A818-64D036BA9A6D}" dt="2023-09-14T05:36:00.361" v="120" actId="20577"/>
        <pc:sldMkLst>
          <pc:docMk/>
          <pc:sldMk cId="3288120345" sldId="271"/>
        </pc:sldMkLst>
        <pc:spChg chg="mod">
          <ac:chgData name="Laura Kvorning" userId="d894e745-b288-48b4-8abe-9286480743c9" providerId="ADAL" clId="{4CB5BB08-2705-407C-A818-64D036BA9A6D}" dt="2023-09-14T05:36:00.361" v="120" actId="20577"/>
          <ac:spMkLst>
            <pc:docMk/>
            <pc:sldMk cId="3288120345" sldId="271"/>
            <ac:spMk id="2" creationId="{5A993B9E-C72A-897C-44A9-A390D42D39F9}"/>
          </ac:spMkLst>
        </pc:spChg>
        <pc:spChg chg="del">
          <ac:chgData name="Laura Kvorning" userId="d894e745-b288-48b4-8abe-9286480743c9" providerId="ADAL" clId="{4CB5BB08-2705-407C-A818-64D036BA9A6D}" dt="2023-09-14T05:24:12.755" v="35" actId="478"/>
          <ac:spMkLst>
            <pc:docMk/>
            <pc:sldMk cId="3288120345" sldId="271"/>
            <ac:spMk id="3" creationId="{47CF889D-BB33-57E6-F1BE-DE856DED0F0C}"/>
          </ac:spMkLst>
        </pc:spChg>
        <pc:spChg chg="add mod">
          <ac:chgData name="Laura Kvorning" userId="d894e745-b288-48b4-8abe-9286480743c9" providerId="ADAL" clId="{4CB5BB08-2705-407C-A818-64D036BA9A6D}" dt="2023-09-14T05:32:40.342" v="107" actId="13822"/>
          <ac:spMkLst>
            <pc:docMk/>
            <pc:sldMk cId="3288120345" sldId="271"/>
            <ac:spMk id="9" creationId="{9468C158-F096-21E0-EFBE-9FA29B79BF56}"/>
          </ac:spMkLst>
        </pc:spChg>
        <pc:picChg chg="add mod modCrop">
          <ac:chgData name="Laura Kvorning" userId="d894e745-b288-48b4-8abe-9286480743c9" providerId="ADAL" clId="{4CB5BB08-2705-407C-A818-64D036BA9A6D}" dt="2023-09-14T05:32:21.044" v="102" actId="1036"/>
          <ac:picMkLst>
            <pc:docMk/>
            <pc:sldMk cId="3288120345" sldId="271"/>
            <ac:picMk id="5" creationId="{7A5FB2F6-EE5F-2184-03EC-EDAB48D09153}"/>
          </ac:picMkLst>
        </pc:picChg>
        <pc:picChg chg="add mod modCrop">
          <ac:chgData name="Laura Kvorning" userId="d894e745-b288-48b4-8abe-9286480743c9" providerId="ADAL" clId="{4CB5BB08-2705-407C-A818-64D036BA9A6D}" dt="2023-09-14T05:26:26.946" v="83" actId="1037"/>
          <ac:picMkLst>
            <pc:docMk/>
            <pc:sldMk cId="3288120345" sldId="271"/>
            <ac:picMk id="7" creationId="{6EFA8029-C384-49AC-C33D-866609DDC7AB}"/>
          </ac:picMkLst>
        </pc:picChg>
      </pc:sldChg>
      <pc:sldChg chg="addSp delSp modSp new mod ord">
        <pc:chgData name="Laura Kvorning" userId="d894e745-b288-48b4-8abe-9286480743c9" providerId="ADAL" clId="{4CB5BB08-2705-407C-A818-64D036BA9A6D}" dt="2023-09-14T05:56:18.945" v="477" actId="403"/>
        <pc:sldMkLst>
          <pc:docMk/>
          <pc:sldMk cId="818124329" sldId="272"/>
        </pc:sldMkLst>
        <pc:spChg chg="mod">
          <ac:chgData name="Laura Kvorning" userId="d894e745-b288-48b4-8abe-9286480743c9" providerId="ADAL" clId="{4CB5BB08-2705-407C-A818-64D036BA9A6D}" dt="2023-09-14T05:48:27.487" v="443" actId="14100"/>
          <ac:spMkLst>
            <pc:docMk/>
            <pc:sldMk cId="818124329" sldId="272"/>
            <ac:spMk id="2" creationId="{5897F745-4F7B-794B-32F0-37E8CAB2C5F3}"/>
          </ac:spMkLst>
        </pc:spChg>
        <pc:spChg chg="del">
          <ac:chgData name="Laura Kvorning" userId="d894e745-b288-48b4-8abe-9286480743c9" providerId="ADAL" clId="{4CB5BB08-2705-407C-A818-64D036BA9A6D}" dt="2023-09-14T05:36:21.490" v="169" actId="22"/>
          <ac:spMkLst>
            <pc:docMk/>
            <pc:sldMk cId="818124329" sldId="272"/>
            <ac:spMk id="3" creationId="{1C3A8CEA-BE20-4E5E-AB44-B08DBC5CAF6F}"/>
          </ac:spMkLst>
        </pc:spChg>
        <pc:spChg chg="add mod">
          <ac:chgData name="Laura Kvorning" userId="d894e745-b288-48b4-8abe-9286480743c9" providerId="ADAL" clId="{4CB5BB08-2705-407C-A818-64D036BA9A6D}" dt="2023-09-14T05:56:18.945" v="477" actId="403"/>
          <ac:spMkLst>
            <pc:docMk/>
            <pc:sldMk cId="818124329" sldId="272"/>
            <ac:spMk id="6" creationId="{8D30D930-3AB1-F777-E8BA-8FAFB4A6AAF1}"/>
          </ac:spMkLst>
        </pc:spChg>
        <pc:spChg chg="add del">
          <ac:chgData name="Laura Kvorning" userId="d894e745-b288-48b4-8abe-9286480743c9" providerId="ADAL" clId="{4CB5BB08-2705-407C-A818-64D036BA9A6D}" dt="2023-09-14T05:38:08.684" v="230"/>
          <ac:spMkLst>
            <pc:docMk/>
            <pc:sldMk cId="818124329" sldId="272"/>
            <ac:spMk id="7" creationId="{FD062906-90AB-6200-A4F6-C5FD7A78861C}"/>
          </ac:spMkLst>
        </pc:spChg>
        <pc:spChg chg="add del mod">
          <ac:chgData name="Laura Kvorning" userId="d894e745-b288-48b4-8abe-9286480743c9" providerId="ADAL" clId="{4CB5BB08-2705-407C-A818-64D036BA9A6D}" dt="2023-09-14T05:42:15.672" v="254"/>
          <ac:spMkLst>
            <pc:docMk/>
            <pc:sldMk cId="818124329" sldId="272"/>
            <ac:spMk id="8" creationId="{C0E13A41-4EC2-4388-A1FB-D131CC5F2C8D}"/>
          </ac:spMkLst>
        </pc:spChg>
        <pc:picChg chg="add mod ord modCrop">
          <ac:chgData name="Laura Kvorning" userId="d894e745-b288-48b4-8abe-9286480743c9" providerId="ADAL" clId="{4CB5BB08-2705-407C-A818-64D036BA9A6D}" dt="2023-09-14T05:56:12.665" v="473" actId="14100"/>
          <ac:picMkLst>
            <pc:docMk/>
            <pc:sldMk cId="818124329" sldId="272"/>
            <ac:picMk id="5" creationId="{19CECF28-0966-D2D9-7A66-892E396D1573}"/>
          </ac:picMkLst>
        </pc:picChg>
        <pc:picChg chg="add mod modCrop">
          <ac:chgData name="Laura Kvorning" userId="d894e745-b288-48b4-8abe-9286480743c9" providerId="ADAL" clId="{4CB5BB08-2705-407C-A818-64D036BA9A6D}" dt="2023-09-14T05:56:05.363" v="471" actId="14100"/>
          <ac:picMkLst>
            <pc:docMk/>
            <pc:sldMk cId="818124329" sldId="272"/>
            <ac:picMk id="10" creationId="{36E5D5D7-A138-264D-C351-D5B3CB016D49}"/>
          </ac:picMkLst>
        </pc:picChg>
        <pc:picChg chg="add del mod modCrop">
          <ac:chgData name="Laura Kvorning" userId="d894e745-b288-48b4-8abe-9286480743c9" providerId="ADAL" clId="{4CB5BB08-2705-407C-A818-64D036BA9A6D}" dt="2023-09-14T05:55:51.108" v="467" actId="478"/>
          <ac:picMkLst>
            <pc:docMk/>
            <pc:sldMk cId="818124329" sldId="272"/>
            <ac:picMk id="12" creationId="{2DF8749E-9EE5-973B-394E-4A45A53AD52C}"/>
          </ac:picMkLst>
        </pc:picChg>
      </pc:sldChg>
      <pc:sldChg chg="addSp delSp modSp new mod">
        <pc:chgData name="Laura Kvorning" userId="d894e745-b288-48b4-8abe-9286480743c9" providerId="ADAL" clId="{4CB5BB08-2705-407C-A818-64D036BA9A6D}" dt="2023-09-14T05:48:11.501" v="423" actId="404"/>
        <pc:sldMkLst>
          <pc:docMk/>
          <pc:sldMk cId="3124669484" sldId="273"/>
        </pc:sldMkLst>
        <pc:spChg chg="mod">
          <ac:chgData name="Laura Kvorning" userId="d894e745-b288-48b4-8abe-9286480743c9" providerId="ADAL" clId="{4CB5BB08-2705-407C-A818-64D036BA9A6D}" dt="2023-09-14T05:48:11.501" v="423" actId="404"/>
          <ac:spMkLst>
            <pc:docMk/>
            <pc:sldMk cId="3124669484" sldId="273"/>
            <ac:spMk id="2" creationId="{2D305E5C-CBF6-DDB0-53FB-3AEAB735199F}"/>
          </ac:spMkLst>
        </pc:spChg>
        <pc:spChg chg="del">
          <ac:chgData name="Laura Kvorning" userId="d894e745-b288-48b4-8abe-9286480743c9" providerId="ADAL" clId="{4CB5BB08-2705-407C-A818-64D036BA9A6D}" dt="2023-09-14T05:44:19.672" v="262" actId="22"/>
          <ac:spMkLst>
            <pc:docMk/>
            <pc:sldMk cId="3124669484" sldId="273"/>
            <ac:spMk id="3" creationId="{D9E9DB37-723D-4515-348E-2240EB522B73}"/>
          </ac:spMkLst>
        </pc:spChg>
        <pc:spChg chg="add del">
          <ac:chgData name="Laura Kvorning" userId="d894e745-b288-48b4-8abe-9286480743c9" providerId="ADAL" clId="{4CB5BB08-2705-407C-A818-64D036BA9A6D}" dt="2023-09-14T05:47:41.397" v="331"/>
          <ac:spMkLst>
            <pc:docMk/>
            <pc:sldMk cId="3124669484" sldId="273"/>
            <ac:spMk id="10" creationId="{23C04309-9B72-6A4B-1E67-0C92583E1DED}"/>
          </ac:spMkLst>
        </pc:spChg>
        <pc:picChg chg="add mod modCrop">
          <ac:chgData name="Laura Kvorning" userId="d894e745-b288-48b4-8abe-9286480743c9" providerId="ADAL" clId="{4CB5BB08-2705-407C-A818-64D036BA9A6D}" dt="2023-09-14T05:45:13.482" v="274" actId="1076"/>
          <ac:picMkLst>
            <pc:docMk/>
            <pc:sldMk cId="3124669484" sldId="273"/>
            <ac:picMk id="5" creationId="{08D2E6EB-FE35-20C4-2126-E28192180E96}"/>
          </ac:picMkLst>
        </pc:picChg>
        <pc:picChg chg="add mod ord modCrop">
          <ac:chgData name="Laura Kvorning" userId="d894e745-b288-48b4-8abe-9286480743c9" providerId="ADAL" clId="{4CB5BB08-2705-407C-A818-64D036BA9A6D}" dt="2023-09-14T05:45:56.188" v="287" actId="1038"/>
          <ac:picMkLst>
            <pc:docMk/>
            <pc:sldMk cId="3124669484" sldId="273"/>
            <ac:picMk id="7" creationId="{B287712E-12F3-87BA-A614-8F3E0076DE73}"/>
          </ac:picMkLst>
        </pc:picChg>
        <pc:picChg chg="add mod modCrop">
          <ac:chgData name="Laura Kvorning" userId="d894e745-b288-48b4-8abe-9286480743c9" providerId="ADAL" clId="{4CB5BB08-2705-407C-A818-64D036BA9A6D}" dt="2023-09-14T05:45:50.676" v="281" actId="1076"/>
          <ac:picMkLst>
            <pc:docMk/>
            <pc:sldMk cId="3124669484" sldId="273"/>
            <ac:picMk id="9" creationId="{49ED4A41-6AB6-4F6A-505C-FF0B5BBECB53}"/>
          </ac:picMkLst>
        </pc:picChg>
      </pc:sldChg>
      <pc:sldChg chg="addSp delSp modSp new mod modNotesTx">
        <pc:chgData name="Laura Kvorning" userId="d894e745-b288-48b4-8abe-9286480743c9" providerId="ADAL" clId="{4CB5BB08-2705-407C-A818-64D036BA9A6D}" dt="2023-09-14T07:49:55.502" v="915" actId="6549"/>
        <pc:sldMkLst>
          <pc:docMk/>
          <pc:sldMk cId="3486787978" sldId="274"/>
        </pc:sldMkLst>
        <pc:spChg chg="mod">
          <ac:chgData name="Laura Kvorning" userId="d894e745-b288-48b4-8abe-9286480743c9" providerId="ADAL" clId="{4CB5BB08-2705-407C-A818-64D036BA9A6D}" dt="2023-09-14T07:04:00.265" v="750" actId="1076"/>
          <ac:spMkLst>
            <pc:docMk/>
            <pc:sldMk cId="3486787978" sldId="274"/>
            <ac:spMk id="2" creationId="{F7190676-2022-3598-EFD0-0CCE954FA7C5}"/>
          </ac:spMkLst>
        </pc:spChg>
        <pc:spChg chg="add del mod">
          <ac:chgData name="Laura Kvorning" userId="d894e745-b288-48b4-8abe-9286480743c9" providerId="ADAL" clId="{4CB5BB08-2705-407C-A818-64D036BA9A6D}" dt="2023-09-14T06:00:41.246" v="706" actId="478"/>
          <ac:spMkLst>
            <pc:docMk/>
            <pc:sldMk cId="3486787978" sldId="274"/>
            <ac:spMk id="3" creationId="{64D3D57E-5F5A-AF50-6E7C-259AAFA02FBC}"/>
          </ac:spMkLst>
        </pc:spChg>
        <pc:spChg chg="add del mod">
          <ac:chgData name="Laura Kvorning" userId="d894e745-b288-48b4-8abe-9286480743c9" providerId="ADAL" clId="{4CB5BB08-2705-407C-A818-64D036BA9A6D}" dt="2023-09-14T06:00:08.818" v="692"/>
          <ac:spMkLst>
            <pc:docMk/>
            <pc:sldMk cId="3486787978" sldId="274"/>
            <ac:spMk id="4" creationId="{508E1C89-F9FE-266E-9D7D-330AF7F9D758}"/>
          </ac:spMkLst>
        </pc:spChg>
        <pc:spChg chg="add mod">
          <ac:chgData name="Laura Kvorning" userId="d894e745-b288-48b4-8abe-9286480743c9" providerId="ADAL" clId="{4CB5BB08-2705-407C-A818-64D036BA9A6D}" dt="2023-09-14T06:03:43.881" v="733" actId="1076"/>
          <ac:spMkLst>
            <pc:docMk/>
            <pc:sldMk cId="3486787978" sldId="274"/>
            <ac:spMk id="5" creationId="{F803036D-BC2B-6EB7-4C53-1AE1F1A75A17}"/>
          </ac:spMkLst>
        </pc:spChg>
        <pc:spChg chg="add mod">
          <ac:chgData name="Laura Kvorning" userId="d894e745-b288-48b4-8abe-9286480743c9" providerId="ADAL" clId="{4CB5BB08-2705-407C-A818-64D036BA9A6D}" dt="2023-09-14T07:03:34.193" v="745" actId="1076"/>
          <ac:spMkLst>
            <pc:docMk/>
            <pc:sldMk cId="3486787978" sldId="274"/>
            <ac:spMk id="6" creationId="{00610888-6E37-07AD-50AE-D671F1E2A4F1}"/>
          </ac:spMkLst>
        </pc:spChg>
        <pc:spChg chg="add mod">
          <ac:chgData name="Laura Kvorning" userId="d894e745-b288-48b4-8abe-9286480743c9" providerId="ADAL" clId="{4CB5BB08-2705-407C-A818-64D036BA9A6D}" dt="2023-09-14T07:04:24.412" v="769" actId="1035"/>
          <ac:spMkLst>
            <pc:docMk/>
            <pc:sldMk cId="3486787978" sldId="274"/>
            <ac:spMk id="7" creationId="{C2B6278B-9DB9-64F6-90FA-070A609E89A6}"/>
          </ac:spMkLst>
        </pc:spChg>
        <pc:spChg chg="add mod">
          <ac:chgData name="Laura Kvorning" userId="d894e745-b288-48b4-8abe-9286480743c9" providerId="ADAL" clId="{4CB5BB08-2705-407C-A818-64D036BA9A6D}" dt="2023-09-14T07:48:50.414" v="883" actId="14100"/>
          <ac:spMkLst>
            <pc:docMk/>
            <pc:sldMk cId="3486787978" sldId="274"/>
            <ac:spMk id="8" creationId="{F32E8152-B4AE-FD8A-B2ED-70DBD630916F}"/>
          </ac:spMkLst>
        </pc:spChg>
        <pc:spChg chg="add mod">
          <ac:chgData name="Laura Kvorning" userId="d894e745-b288-48b4-8abe-9286480743c9" providerId="ADAL" clId="{4CB5BB08-2705-407C-A818-64D036BA9A6D}" dt="2023-09-14T07:49:55.502" v="915" actId="6549"/>
          <ac:spMkLst>
            <pc:docMk/>
            <pc:sldMk cId="3486787978" sldId="274"/>
            <ac:spMk id="9" creationId="{B8C17FEF-2644-3AFA-7D7B-FC46E714C67D}"/>
          </ac:spMkLst>
        </pc:spChg>
        <pc:spChg chg="add mod">
          <ac:chgData name="Laura Kvorning" userId="d894e745-b288-48b4-8abe-9286480743c9" providerId="ADAL" clId="{4CB5BB08-2705-407C-A818-64D036BA9A6D}" dt="2023-09-14T07:03:31.687" v="744" actId="1076"/>
          <ac:spMkLst>
            <pc:docMk/>
            <pc:sldMk cId="3486787978" sldId="274"/>
            <ac:spMk id="10" creationId="{2A86BEC1-3EDC-20F4-E110-AF2C6F5CACAF}"/>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D5A22C-27EE-4C2B-AABF-90EC9429FFFB}" type="doc">
      <dgm:prSet loTypeId="urn:microsoft.com/office/officeart/2008/layout/VerticalCurvedList" loCatId="list" qsTypeId="urn:microsoft.com/office/officeart/2005/8/quickstyle/simple1" qsCatId="simple" csTypeId="urn:microsoft.com/office/officeart/2005/8/colors/accent3_1" csCatId="accent3" phldr="1"/>
      <dgm:spPr/>
      <dgm:t>
        <a:bodyPr/>
        <a:lstStyle/>
        <a:p>
          <a:endParaRPr lang="da-DK"/>
        </a:p>
      </dgm:t>
    </dgm:pt>
    <dgm:pt modelId="{588DB035-C68F-4DCB-8807-88934D9347EE}">
      <dgm:prSet phldrT="[Tekst]" custT="1"/>
      <dgm:spPr/>
      <dgm:t>
        <a:bodyPr anchor="ctr"/>
        <a:lstStyle/>
        <a:p>
          <a:r>
            <a:rPr lang="en-US" sz="1600" b="1" noProof="0" dirty="0">
              <a:latin typeface="+mn-lt"/>
            </a:rPr>
            <a:t>1. Identification of needs </a:t>
          </a:r>
          <a:br>
            <a:rPr lang="en-US" sz="1600" b="1" noProof="0" dirty="0">
              <a:latin typeface="+mn-lt"/>
            </a:rPr>
          </a:br>
          <a:r>
            <a:rPr lang="en-US" sz="1600" b="0" noProof="0" dirty="0">
              <a:latin typeface="+mn-lt"/>
            </a:rPr>
            <a:t>Recruiting patients, caregivers and health professionals for interviews and focus group discussion to conduct a needs assessment. </a:t>
          </a:r>
          <a:endParaRPr lang="en-US" sz="1600" b="1" noProof="0" dirty="0">
            <a:latin typeface="+mn-lt"/>
          </a:endParaRPr>
        </a:p>
      </dgm:t>
    </dgm:pt>
    <dgm:pt modelId="{F1C813B7-F493-468C-8B5C-8B506466262E}" type="parTrans" cxnId="{7864CE35-112A-4E98-8121-9E99BDC2441E}">
      <dgm:prSet/>
      <dgm:spPr/>
      <dgm:t>
        <a:bodyPr/>
        <a:lstStyle/>
        <a:p>
          <a:endParaRPr lang="da-DK" sz="1600">
            <a:latin typeface="+mn-lt"/>
          </a:endParaRPr>
        </a:p>
      </dgm:t>
    </dgm:pt>
    <dgm:pt modelId="{54ECE75C-FFA3-4C6A-B386-B25524F86AF2}" type="sibTrans" cxnId="{7864CE35-112A-4E98-8121-9E99BDC2441E}">
      <dgm:prSet/>
      <dgm:spPr/>
      <dgm:t>
        <a:bodyPr/>
        <a:lstStyle/>
        <a:p>
          <a:endParaRPr lang="da-DK" sz="1600">
            <a:latin typeface="+mn-lt"/>
          </a:endParaRPr>
        </a:p>
      </dgm:t>
    </dgm:pt>
    <dgm:pt modelId="{289B2383-AB10-4182-8F5D-C64117D7CFE2}">
      <dgm:prSet phldrT="[Tekst]" custT="1"/>
      <dgm:spPr/>
      <dgm:t>
        <a:bodyPr anchor="ctr"/>
        <a:lstStyle/>
        <a:p>
          <a:r>
            <a:rPr lang="da-DK" sz="1600" b="1" u="none" dirty="0">
              <a:latin typeface="+mn-lt"/>
            </a:rPr>
            <a:t>2. Design and </a:t>
          </a:r>
          <a:r>
            <a:rPr lang="da-DK" sz="1600" b="1" u="none" dirty="0" err="1">
              <a:latin typeface="+mn-lt"/>
            </a:rPr>
            <a:t>development</a:t>
          </a:r>
          <a:r>
            <a:rPr lang="da-DK" sz="1600" b="1" u="none" dirty="0">
              <a:latin typeface="+mn-lt"/>
            </a:rPr>
            <a:t> </a:t>
          </a:r>
          <a:br>
            <a:rPr lang="da-DK" sz="1600" b="1" u="none" dirty="0">
              <a:latin typeface="+mn-lt"/>
            </a:rPr>
          </a:br>
          <a:r>
            <a:rPr lang="en-US" sz="1600" b="0" u="none" dirty="0">
              <a:latin typeface="+mn-lt"/>
            </a:rPr>
            <a:t>User involvement process for the development of a prototype of </a:t>
          </a:r>
          <a:r>
            <a:rPr lang="en-US" sz="1600" b="0" u="none" dirty="0" err="1">
              <a:latin typeface="+mn-lt"/>
            </a:rPr>
            <a:t>eHeart</a:t>
          </a:r>
          <a:r>
            <a:rPr lang="en-US" sz="1600" b="0" u="none" dirty="0">
              <a:latin typeface="+mn-lt"/>
            </a:rPr>
            <a:t> in cocreation with patients, caregivers, healthcare professionals, researchers and IT experts. </a:t>
          </a:r>
          <a:endParaRPr lang="da-DK" sz="1600" b="1" u="none" dirty="0">
            <a:latin typeface="+mn-lt"/>
          </a:endParaRPr>
        </a:p>
      </dgm:t>
    </dgm:pt>
    <dgm:pt modelId="{6BDD1FCA-AE3D-4AB3-A486-50CA807AE60A}" type="parTrans" cxnId="{D3E5616C-AE39-455D-984D-8FF4BB8A5D4D}">
      <dgm:prSet/>
      <dgm:spPr/>
      <dgm:t>
        <a:bodyPr/>
        <a:lstStyle/>
        <a:p>
          <a:endParaRPr lang="da-DK" sz="1600">
            <a:latin typeface="+mn-lt"/>
          </a:endParaRPr>
        </a:p>
      </dgm:t>
    </dgm:pt>
    <dgm:pt modelId="{A875EC59-C02E-4895-AE6C-18CC5CFCA3A8}" type="sibTrans" cxnId="{D3E5616C-AE39-455D-984D-8FF4BB8A5D4D}">
      <dgm:prSet/>
      <dgm:spPr/>
      <dgm:t>
        <a:bodyPr/>
        <a:lstStyle/>
        <a:p>
          <a:endParaRPr lang="da-DK" sz="1600">
            <a:latin typeface="+mn-lt"/>
          </a:endParaRPr>
        </a:p>
      </dgm:t>
    </dgm:pt>
    <dgm:pt modelId="{2DDA75E0-040A-4405-B4EA-8116F4225069}">
      <dgm:prSet phldrT="[Tekst]" custT="1"/>
      <dgm:spPr/>
      <dgm:t>
        <a:bodyPr anchor="ctr"/>
        <a:lstStyle/>
        <a:p>
          <a:r>
            <a:rPr lang="da-DK" sz="1600" b="1" dirty="0">
              <a:latin typeface="+mn-lt"/>
            </a:rPr>
            <a:t>3. Test and </a:t>
          </a:r>
          <a:r>
            <a:rPr lang="en-US" sz="1600" b="1" noProof="0" dirty="0">
              <a:latin typeface="+mn-lt"/>
            </a:rPr>
            <a:t>evaluation</a:t>
          </a:r>
          <a:br>
            <a:rPr lang="en-US" sz="1600" b="1" noProof="0" dirty="0">
              <a:latin typeface="+mn-lt"/>
            </a:rPr>
          </a:br>
          <a:r>
            <a:rPr lang="en-US" sz="1600" b="0" i="0" dirty="0">
              <a:latin typeface="+mn-lt"/>
            </a:rPr>
            <a:t>Pilot study testing the prototype by patients, caregivers and health professionals for 6 months. The evaluation of the pilot study include the user experience, feasibility and the output and outcome of </a:t>
          </a:r>
          <a:r>
            <a:rPr lang="en-US" sz="1600" b="0" i="0" dirty="0" err="1">
              <a:latin typeface="+mn-lt"/>
            </a:rPr>
            <a:t>eHeart</a:t>
          </a:r>
          <a:r>
            <a:rPr lang="en-US" sz="1600" b="0" i="0" dirty="0">
              <a:latin typeface="+mn-lt"/>
            </a:rPr>
            <a:t> based on a mixed-method research design. Based on the results of the evaluation, adjustments are made in the prototype.</a:t>
          </a:r>
          <a:endParaRPr lang="en-US" sz="1600" b="0" noProof="0" dirty="0">
            <a:latin typeface="+mn-lt"/>
          </a:endParaRPr>
        </a:p>
      </dgm:t>
    </dgm:pt>
    <dgm:pt modelId="{C9F27313-72E9-4695-9354-CA1E505AD4BA}" type="parTrans" cxnId="{3ACFEFF0-1BF2-4817-BFB6-C1FF1064A279}">
      <dgm:prSet/>
      <dgm:spPr/>
      <dgm:t>
        <a:bodyPr/>
        <a:lstStyle/>
        <a:p>
          <a:endParaRPr lang="da-DK" sz="1600">
            <a:latin typeface="+mn-lt"/>
          </a:endParaRPr>
        </a:p>
      </dgm:t>
    </dgm:pt>
    <dgm:pt modelId="{593AC353-4ADC-48D6-B97A-7B82EFE22E0C}" type="sibTrans" cxnId="{3ACFEFF0-1BF2-4817-BFB6-C1FF1064A279}">
      <dgm:prSet/>
      <dgm:spPr/>
      <dgm:t>
        <a:bodyPr/>
        <a:lstStyle/>
        <a:p>
          <a:endParaRPr lang="da-DK" sz="1600">
            <a:latin typeface="+mn-lt"/>
          </a:endParaRPr>
        </a:p>
      </dgm:t>
    </dgm:pt>
    <dgm:pt modelId="{A16B9DED-24CB-4AF1-8802-65E166E01763}">
      <dgm:prSet custT="1"/>
      <dgm:spPr/>
      <dgm:t>
        <a:bodyPr/>
        <a:lstStyle/>
        <a:p>
          <a:r>
            <a:rPr lang="da-DK" sz="1600" b="1" kern="1200">
              <a:latin typeface="+mn-lt"/>
            </a:rPr>
            <a:t>4. Implementation</a:t>
          </a:r>
          <a:br>
            <a:rPr lang="da-DK" sz="1600" b="1" kern="1200">
              <a:latin typeface="+mn-lt"/>
            </a:rPr>
          </a:br>
          <a:r>
            <a:rPr lang="en-US" sz="1600" b="0" i="0" kern="1200">
              <a:latin typeface="+mn-lt"/>
              <a:ea typeface="+mn-ea"/>
              <a:cs typeface="+mn-cs"/>
            </a:rPr>
            <a:t>Introduction and use of eHeart by health professionals and patients at Odense University Hospital. Then implementation at remaining hospitals in the Region of Southern Denmark and n the other regions of Denmark.</a:t>
          </a:r>
          <a:endParaRPr lang="da-DK" sz="1600" b="0" i="0" kern="1200" dirty="0">
            <a:latin typeface="+mn-lt"/>
            <a:ea typeface="+mn-ea"/>
            <a:cs typeface="+mn-cs"/>
          </a:endParaRPr>
        </a:p>
      </dgm:t>
    </dgm:pt>
    <dgm:pt modelId="{A4EFD3C5-0D27-4D9C-BD72-F088A400A499}" type="parTrans" cxnId="{22D8F4B1-0B12-4CCA-AC44-C49938E792CD}">
      <dgm:prSet/>
      <dgm:spPr/>
      <dgm:t>
        <a:bodyPr/>
        <a:lstStyle/>
        <a:p>
          <a:endParaRPr lang="da-DK" sz="1600">
            <a:latin typeface="+mn-lt"/>
          </a:endParaRPr>
        </a:p>
      </dgm:t>
    </dgm:pt>
    <dgm:pt modelId="{F57EE1CD-5950-4DCB-A5B7-715C2C2252DD}" type="sibTrans" cxnId="{22D8F4B1-0B12-4CCA-AC44-C49938E792CD}">
      <dgm:prSet/>
      <dgm:spPr/>
      <dgm:t>
        <a:bodyPr/>
        <a:lstStyle/>
        <a:p>
          <a:endParaRPr lang="da-DK" sz="1600">
            <a:latin typeface="+mn-lt"/>
          </a:endParaRPr>
        </a:p>
      </dgm:t>
    </dgm:pt>
    <dgm:pt modelId="{573EBDE0-9879-4CC0-BD74-91C443343D6B}" type="pres">
      <dgm:prSet presAssocID="{77D5A22C-27EE-4C2B-AABF-90EC9429FFFB}" presName="Name0" presStyleCnt="0">
        <dgm:presLayoutVars>
          <dgm:chMax val="7"/>
          <dgm:chPref val="7"/>
          <dgm:dir/>
        </dgm:presLayoutVars>
      </dgm:prSet>
      <dgm:spPr/>
    </dgm:pt>
    <dgm:pt modelId="{E1F99E47-BB60-418E-90CB-8A4DF1B3D0BC}" type="pres">
      <dgm:prSet presAssocID="{77D5A22C-27EE-4C2B-AABF-90EC9429FFFB}" presName="Name1" presStyleCnt="0"/>
      <dgm:spPr/>
    </dgm:pt>
    <dgm:pt modelId="{46B1828E-C4F2-47E0-A52F-4E7A7E91270C}" type="pres">
      <dgm:prSet presAssocID="{77D5A22C-27EE-4C2B-AABF-90EC9429FFFB}" presName="cycle" presStyleCnt="0"/>
      <dgm:spPr/>
    </dgm:pt>
    <dgm:pt modelId="{603AEC72-0476-467F-B1A3-1242FF2DCF4D}" type="pres">
      <dgm:prSet presAssocID="{77D5A22C-27EE-4C2B-AABF-90EC9429FFFB}" presName="srcNode" presStyleLbl="node1" presStyleIdx="0" presStyleCnt="4"/>
      <dgm:spPr/>
    </dgm:pt>
    <dgm:pt modelId="{1AC04F29-6319-45C5-AC23-BF59290CF12D}" type="pres">
      <dgm:prSet presAssocID="{77D5A22C-27EE-4C2B-AABF-90EC9429FFFB}" presName="conn" presStyleLbl="parChTrans1D2" presStyleIdx="0" presStyleCnt="1"/>
      <dgm:spPr/>
    </dgm:pt>
    <dgm:pt modelId="{45027FCC-327C-49FB-BC5C-0D235912D033}" type="pres">
      <dgm:prSet presAssocID="{77D5A22C-27EE-4C2B-AABF-90EC9429FFFB}" presName="extraNode" presStyleLbl="node1" presStyleIdx="0" presStyleCnt="4"/>
      <dgm:spPr/>
    </dgm:pt>
    <dgm:pt modelId="{DF1244EC-2E90-4FC5-AF46-8A2E5AC38F57}" type="pres">
      <dgm:prSet presAssocID="{77D5A22C-27EE-4C2B-AABF-90EC9429FFFB}" presName="dstNode" presStyleLbl="node1" presStyleIdx="0" presStyleCnt="4"/>
      <dgm:spPr/>
    </dgm:pt>
    <dgm:pt modelId="{64DFE9F2-D238-46D9-AA70-40AA426B4453}" type="pres">
      <dgm:prSet presAssocID="{588DB035-C68F-4DCB-8807-88934D9347EE}" presName="text_1" presStyleLbl="node1" presStyleIdx="0" presStyleCnt="4" custScaleY="117576" custLinFactNeighborX="683" custLinFactNeighborY="-840">
        <dgm:presLayoutVars>
          <dgm:bulletEnabled val="1"/>
        </dgm:presLayoutVars>
      </dgm:prSet>
      <dgm:spPr/>
    </dgm:pt>
    <dgm:pt modelId="{22442762-97D0-45C9-AD86-2B9B9308C656}" type="pres">
      <dgm:prSet presAssocID="{588DB035-C68F-4DCB-8807-88934D9347EE}" presName="accent_1" presStyleCnt="0"/>
      <dgm:spPr/>
    </dgm:pt>
    <dgm:pt modelId="{9674A26C-524A-4FBD-AAA1-90E57B49DE3C}" type="pres">
      <dgm:prSet presAssocID="{588DB035-C68F-4DCB-8807-88934D9347EE}" presName="accentRepeatNode" presStyleLbl="solidFgAcc1" presStyleIdx="0" presStyleCnt="4" custScaleX="82786" custScaleY="76988"/>
      <dgm:spPr/>
    </dgm:pt>
    <dgm:pt modelId="{6823B424-42BC-4FAC-A7AA-00BB3C9AA687}" type="pres">
      <dgm:prSet presAssocID="{289B2383-AB10-4182-8F5D-C64117D7CFE2}" presName="text_2" presStyleLbl="node1" presStyleIdx="1" presStyleCnt="4" custScaleX="101962" custScaleY="128240" custLinFactNeighborX="-386" custLinFactNeighborY="950">
        <dgm:presLayoutVars>
          <dgm:bulletEnabled val="1"/>
        </dgm:presLayoutVars>
      </dgm:prSet>
      <dgm:spPr/>
    </dgm:pt>
    <dgm:pt modelId="{98640F52-F646-4782-89F4-618E0F000983}" type="pres">
      <dgm:prSet presAssocID="{289B2383-AB10-4182-8F5D-C64117D7CFE2}" presName="accent_2" presStyleCnt="0"/>
      <dgm:spPr/>
    </dgm:pt>
    <dgm:pt modelId="{B682EBCE-21CE-4A28-A759-3C3332F619FB}" type="pres">
      <dgm:prSet presAssocID="{289B2383-AB10-4182-8F5D-C64117D7CFE2}" presName="accentRepeatNode" presStyleLbl="solidFgAcc1" presStyleIdx="1" presStyleCnt="4" custScaleX="87496" custScaleY="87180" custLinFactNeighborX="1005" custLinFactNeighborY="649"/>
      <dgm:spPr/>
    </dgm:pt>
    <dgm:pt modelId="{AC19DEC1-1590-4CF4-8178-D61C3455E8ED}" type="pres">
      <dgm:prSet presAssocID="{2DDA75E0-040A-4405-B4EA-8116F4225069}" presName="text_3" presStyleLbl="node1" presStyleIdx="2" presStyleCnt="4" custScaleX="101831" custScaleY="118984">
        <dgm:presLayoutVars>
          <dgm:bulletEnabled val="1"/>
        </dgm:presLayoutVars>
      </dgm:prSet>
      <dgm:spPr/>
    </dgm:pt>
    <dgm:pt modelId="{3C94FF39-BE4E-4B14-9260-9022D5CBD074}" type="pres">
      <dgm:prSet presAssocID="{2DDA75E0-040A-4405-B4EA-8116F4225069}" presName="accent_3" presStyleCnt="0"/>
      <dgm:spPr/>
    </dgm:pt>
    <dgm:pt modelId="{D120C5D7-7F28-4780-88EA-93B6E73EB5FF}" type="pres">
      <dgm:prSet presAssocID="{2DDA75E0-040A-4405-B4EA-8116F4225069}" presName="accentRepeatNode" presStyleLbl="solidFgAcc1" presStyleIdx="2" presStyleCnt="4" custScaleX="85489" custScaleY="77680"/>
      <dgm:spPr/>
    </dgm:pt>
    <dgm:pt modelId="{24E9F91C-7007-452D-82A1-68202D5B2FD0}" type="pres">
      <dgm:prSet presAssocID="{A16B9DED-24CB-4AF1-8802-65E166E01763}" presName="text_4" presStyleLbl="node1" presStyleIdx="3" presStyleCnt="4" custScaleY="128801">
        <dgm:presLayoutVars>
          <dgm:bulletEnabled val="1"/>
        </dgm:presLayoutVars>
      </dgm:prSet>
      <dgm:spPr/>
    </dgm:pt>
    <dgm:pt modelId="{C8A433D7-8F99-402E-81B5-F64CFEC5C5DA}" type="pres">
      <dgm:prSet presAssocID="{A16B9DED-24CB-4AF1-8802-65E166E01763}" presName="accent_4" presStyleCnt="0"/>
      <dgm:spPr/>
    </dgm:pt>
    <dgm:pt modelId="{5C8C74F0-CEFE-4C6C-B22B-340B0CE0C040}" type="pres">
      <dgm:prSet presAssocID="{A16B9DED-24CB-4AF1-8802-65E166E01763}" presName="accentRepeatNode" presStyleLbl="solidFgAcc1" presStyleIdx="3" presStyleCnt="4" custScaleX="89098" custScaleY="84959" custLinFactNeighborX="-862" custLinFactNeighborY="863"/>
      <dgm:spPr/>
    </dgm:pt>
  </dgm:ptLst>
  <dgm:cxnLst>
    <dgm:cxn modelId="{FA383F1D-9AA9-4185-A751-4AE569F8EB2A}" type="presOf" srcId="{289B2383-AB10-4182-8F5D-C64117D7CFE2}" destId="{6823B424-42BC-4FAC-A7AA-00BB3C9AA687}" srcOrd="0" destOrd="0" presId="urn:microsoft.com/office/officeart/2008/layout/VerticalCurvedList"/>
    <dgm:cxn modelId="{BC35AD31-5AC9-443A-902B-5DB698C148D9}" type="presOf" srcId="{54ECE75C-FFA3-4C6A-B386-B25524F86AF2}" destId="{1AC04F29-6319-45C5-AC23-BF59290CF12D}" srcOrd="0" destOrd="0" presId="urn:microsoft.com/office/officeart/2008/layout/VerticalCurvedList"/>
    <dgm:cxn modelId="{7864CE35-112A-4E98-8121-9E99BDC2441E}" srcId="{77D5A22C-27EE-4C2B-AABF-90EC9429FFFB}" destId="{588DB035-C68F-4DCB-8807-88934D9347EE}" srcOrd="0" destOrd="0" parTransId="{F1C813B7-F493-468C-8B5C-8B506466262E}" sibTransId="{54ECE75C-FFA3-4C6A-B386-B25524F86AF2}"/>
    <dgm:cxn modelId="{D3E5616C-AE39-455D-984D-8FF4BB8A5D4D}" srcId="{77D5A22C-27EE-4C2B-AABF-90EC9429FFFB}" destId="{289B2383-AB10-4182-8F5D-C64117D7CFE2}" srcOrd="1" destOrd="0" parTransId="{6BDD1FCA-AE3D-4AB3-A486-50CA807AE60A}" sibTransId="{A875EC59-C02E-4895-AE6C-18CC5CFCA3A8}"/>
    <dgm:cxn modelId="{22D8F4B1-0B12-4CCA-AC44-C49938E792CD}" srcId="{77D5A22C-27EE-4C2B-AABF-90EC9429FFFB}" destId="{A16B9DED-24CB-4AF1-8802-65E166E01763}" srcOrd="3" destOrd="0" parTransId="{A4EFD3C5-0D27-4D9C-BD72-F088A400A499}" sibTransId="{F57EE1CD-5950-4DCB-A5B7-715C2C2252DD}"/>
    <dgm:cxn modelId="{363F42B7-17A3-4947-A992-8B42606473DC}" type="presOf" srcId="{A16B9DED-24CB-4AF1-8802-65E166E01763}" destId="{24E9F91C-7007-452D-82A1-68202D5B2FD0}" srcOrd="0" destOrd="0" presId="urn:microsoft.com/office/officeart/2008/layout/VerticalCurvedList"/>
    <dgm:cxn modelId="{D3A5A9E6-874F-4C31-9956-60A6906732AE}" type="presOf" srcId="{2DDA75E0-040A-4405-B4EA-8116F4225069}" destId="{AC19DEC1-1590-4CF4-8178-D61C3455E8ED}" srcOrd="0" destOrd="0" presId="urn:microsoft.com/office/officeart/2008/layout/VerticalCurvedList"/>
    <dgm:cxn modelId="{7CFEB3ED-9549-4521-9738-99B52A263577}" type="presOf" srcId="{588DB035-C68F-4DCB-8807-88934D9347EE}" destId="{64DFE9F2-D238-46D9-AA70-40AA426B4453}" srcOrd="0" destOrd="0" presId="urn:microsoft.com/office/officeart/2008/layout/VerticalCurvedList"/>
    <dgm:cxn modelId="{3ACFEFF0-1BF2-4817-BFB6-C1FF1064A279}" srcId="{77D5A22C-27EE-4C2B-AABF-90EC9429FFFB}" destId="{2DDA75E0-040A-4405-B4EA-8116F4225069}" srcOrd="2" destOrd="0" parTransId="{C9F27313-72E9-4695-9354-CA1E505AD4BA}" sibTransId="{593AC353-4ADC-48D6-B97A-7B82EFE22E0C}"/>
    <dgm:cxn modelId="{244762F5-12CF-4F02-970D-7A28EE3CF3A6}" type="presOf" srcId="{77D5A22C-27EE-4C2B-AABF-90EC9429FFFB}" destId="{573EBDE0-9879-4CC0-BD74-91C443343D6B}" srcOrd="0" destOrd="0" presId="urn:microsoft.com/office/officeart/2008/layout/VerticalCurvedList"/>
    <dgm:cxn modelId="{63F9A8EB-1811-4E22-851B-2CA55A0D7A05}" type="presParOf" srcId="{573EBDE0-9879-4CC0-BD74-91C443343D6B}" destId="{E1F99E47-BB60-418E-90CB-8A4DF1B3D0BC}" srcOrd="0" destOrd="0" presId="urn:microsoft.com/office/officeart/2008/layout/VerticalCurvedList"/>
    <dgm:cxn modelId="{F7BFA34A-3615-4120-9CE6-17F6EEB3C588}" type="presParOf" srcId="{E1F99E47-BB60-418E-90CB-8A4DF1B3D0BC}" destId="{46B1828E-C4F2-47E0-A52F-4E7A7E91270C}" srcOrd="0" destOrd="0" presId="urn:microsoft.com/office/officeart/2008/layout/VerticalCurvedList"/>
    <dgm:cxn modelId="{EFCE1001-FC4F-4107-9403-BBE8CAF318C2}" type="presParOf" srcId="{46B1828E-C4F2-47E0-A52F-4E7A7E91270C}" destId="{603AEC72-0476-467F-B1A3-1242FF2DCF4D}" srcOrd="0" destOrd="0" presId="urn:microsoft.com/office/officeart/2008/layout/VerticalCurvedList"/>
    <dgm:cxn modelId="{339CC6E5-3BA0-45E3-A397-E80A3C131666}" type="presParOf" srcId="{46B1828E-C4F2-47E0-A52F-4E7A7E91270C}" destId="{1AC04F29-6319-45C5-AC23-BF59290CF12D}" srcOrd="1" destOrd="0" presId="urn:microsoft.com/office/officeart/2008/layout/VerticalCurvedList"/>
    <dgm:cxn modelId="{232B3E88-E2D5-4384-8E1F-07BFC261059A}" type="presParOf" srcId="{46B1828E-C4F2-47E0-A52F-4E7A7E91270C}" destId="{45027FCC-327C-49FB-BC5C-0D235912D033}" srcOrd="2" destOrd="0" presId="urn:microsoft.com/office/officeart/2008/layout/VerticalCurvedList"/>
    <dgm:cxn modelId="{B6FC46E3-875F-4BEF-8A85-9E0BB2E128FD}" type="presParOf" srcId="{46B1828E-C4F2-47E0-A52F-4E7A7E91270C}" destId="{DF1244EC-2E90-4FC5-AF46-8A2E5AC38F57}" srcOrd="3" destOrd="0" presId="urn:microsoft.com/office/officeart/2008/layout/VerticalCurvedList"/>
    <dgm:cxn modelId="{9BCCD4C1-DD1B-4B01-A8BC-F1484037B71A}" type="presParOf" srcId="{E1F99E47-BB60-418E-90CB-8A4DF1B3D0BC}" destId="{64DFE9F2-D238-46D9-AA70-40AA426B4453}" srcOrd="1" destOrd="0" presId="urn:microsoft.com/office/officeart/2008/layout/VerticalCurvedList"/>
    <dgm:cxn modelId="{6AA8B3AD-163B-4FBD-A2C9-BCCE3D28FC33}" type="presParOf" srcId="{E1F99E47-BB60-418E-90CB-8A4DF1B3D0BC}" destId="{22442762-97D0-45C9-AD86-2B9B9308C656}" srcOrd="2" destOrd="0" presId="urn:microsoft.com/office/officeart/2008/layout/VerticalCurvedList"/>
    <dgm:cxn modelId="{D9E82D6F-9D08-4C22-B14E-28B6348A0B4D}" type="presParOf" srcId="{22442762-97D0-45C9-AD86-2B9B9308C656}" destId="{9674A26C-524A-4FBD-AAA1-90E57B49DE3C}" srcOrd="0" destOrd="0" presId="urn:microsoft.com/office/officeart/2008/layout/VerticalCurvedList"/>
    <dgm:cxn modelId="{AE7DEEA6-9ECD-4C9D-88A3-73222701B56B}" type="presParOf" srcId="{E1F99E47-BB60-418E-90CB-8A4DF1B3D0BC}" destId="{6823B424-42BC-4FAC-A7AA-00BB3C9AA687}" srcOrd="3" destOrd="0" presId="urn:microsoft.com/office/officeart/2008/layout/VerticalCurvedList"/>
    <dgm:cxn modelId="{B4E700FB-B725-4518-AA4D-BD3D1126D103}" type="presParOf" srcId="{E1F99E47-BB60-418E-90CB-8A4DF1B3D0BC}" destId="{98640F52-F646-4782-89F4-618E0F000983}" srcOrd="4" destOrd="0" presId="urn:microsoft.com/office/officeart/2008/layout/VerticalCurvedList"/>
    <dgm:cxn modelId="{B68BF6BD-F24E-4041-855B-65A6AC76CE25}" type="presParOf" srcId="{98640F52-F646-4782-89F4-618E0F000983}" destId="{B682EBCE-21CE-4A28-A759-3C3332F619FB}" srcOrd="0" destOrd="0" presId="urn:microsoft.com/office/officeart/2008/layout/VerticalCurvedList"/>
    <dgm:cxn modelId="{69A754C7-80D2-4696-8866-0D021455035D}" type="presParOf" srcId="{E1F99E47-BB60-418E-90CB-8A4DF1B3D0BC}" destId="{AC19DEC1-1590-4CF4-8178-D61C3455E8ED}" srcOrd="5" destOrd="0" presId="urn:microsoft.com/office/officeart/2008/layout/VerticalCurvedList"/>
    <dgm:cxn modelId="{35E7E50E-A1C6-484E-BFC4-9658D6117BE7}" type="presParOf" srcId="{E1F99E47-BB60-418E-90CB-8A4DF1B3D0BC}" destId="{3C94FF39-BE4E-4B14-9260-9022D5CBD074}" srcOrd="6" destOrd="0" presId="urn:microsoft.com/office/officeart/2008/layout/VerticalCurvedList"/>
    <dgm:cxn modelId="{D3733BDD-FF3E-443E-AA77-8CB96DB6D64A}" type="presParOf" srcId="{3C94FF39-BE4E-4B14-9260-9022D5CBD074}" destId="{D120C5D7-7F28-4780-88EA-93B6E73EB5FF}" srcOrd="0" destOrd="0" presId="urn:microsoft.com/office/officeart/2008/layout/VerticalCurvedList"/>
    <dgm:cxn modelId="{71BE7B8C-681D-4CBD-80CD-B798F70DE056}" type="presParOf" srcId="{E1F99E47-BB60-418E-90CB-8A4DF1B3D0BC}" destId="{24E9F91C-7007-452D-82A1-68202D5B2FD0}" srcOrd="7" destOrd="0" presId="urn:microsoft.com/office/officeart/2008/layout/VerticalCurvedList"/>
    <dgm:cxn modelId="{2F564CBA-35F7-499D-911F-062B870E4FD8}" type="presParOf" srcId="{E1F99E47-BB60-418E-90CB-8A4DF1B3D0BC}" destId="{C8A433D7-8F99-402E-81B5-F64CFEC5C5DA}" srcOrd="8" destOrd="0" presId="urn:microsoft.com/office/officeart/2008/layout/VerticalCurvedList"/>
    <dgm:cxn modelId="{C285B3A2-6C06-4251-BF45-05F8808E3DEA}" type="presParOf" srcId="{C8A433D7-8F99-402E-81B5-F64CFEC5C5DA}" destId="{5C8C74F0-CEFE-4C6C-B22B-340B0CE0C040}"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C04F29-6319-45C5-AC23-BF59290CF12D}">
      <dsp:nvSpPr>
        <dsp:cNvPr id="0" name=""/>
        <dsp:cNvSpPr/>
      </dsp:nvSpPr>
      <dsp:spPr>
        <a:xfrm>
          <a:off x="-6547339" y="-993294"/>
          <a:ext cx="7730164" cy="7730164"/>
        </a:xfrm>
        <a:prstGeom prst="blockArc">
          <a:avLst>
            <a:gd name="adj1" fmla="val 18900000"/>
            <a:gd name="adj2" fmla="val 2700000"/>
            <a:gd name="adj3" fmla="val 279"/>
          </a:avLst>
        </a:pr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DFE9F2-D238-46D9-AA70-40AA426B4453}">
      <dsp:nvSpPr>
        <dsp:cNvPr id="0" name=""/>
        <dsp:cNvSpPr/>
      </dsp:nvSpPr>
      <dsp:spPr>
        <a:xfrm>
          <a:off x="670739" y="356493"/>
          <a:ext cx="11263689" cy="1038891"/>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1351" tIns="40640" rIns="40640" bIns="40640" numCol="1" spcCol="1270" anchor="ctr" anchorCtr="0">
          <a:noAutofit/>
        </a:bodyPr>
        <a:lstStyle/>
        <a:p>
          <a:pPr marL="0" lvl="0" indent="0" algn="l" defTabSz="711200">
            <a:lnSpc>
              <a:spcPct val="90000"/>
            </a:lnSpc>
            <a:spcBef>
              <a:spcPct val="0"/>
            </a:spcBef>
            <a:spcAft>
              <a:spcPct val="35000"/>
            </a:spcAft>
            <a:buNone/>
          </a:pPr>
          <a:r>
            <a:rPr lang="en-US" sz="1600" b="1" kern="1200" noProof="0" dirty="0">
              <a:latin typeface="+mn-lt"/>
            </a:rPr>
            <a:t>1. Identification of needs </a:t>
          </a:r>
          <a:br>
            <a:rPr lang="en-US" sz="1600" b="1" kern="1200" noProof="0" dirty="0">
              <a:latin typeface="+mn-lt"/>
            </a:rPr>
          </a:br>
          <a:r>
            <a:rPr lang="en-US" sz="1600" b="0" kern="1200" noProof="0" dirty="0">
              <a:latin typeface="+mn-lt"/>
            </a:rPr>
            <a:t>Recruiting patients, caregivers and health professionals for interviews and focus group discussion to conduct a needs assessment. </a:t>
          </a:r>
          <a:endParaRPr lang="en-US" sz="1600" b="1" kern="1200" noProof="0" dirty="0">
            <a:latin typeface="+mn-lt"/>
          </a:endParaRPr>
        </a:p>
      </dsp:txBody>
      <dsp:txXfrm>
        <a:off x="670739" y="356493"/>
        <a:ext cx="11263689" cy="1038891"/>
      </dsp:txXfrm>
    </dsp:sp>
    <dsp:sp modelId="{9674A26C-524A-4FBD-AAA1-90E57B49DE3C}">
      <dsp:nvSpPr>
        <dsp:cNvPr id="0" name=""/>
        <dsp:cNvSpPr/>
      </dsp:nvSpPr>
      <dsp:spPr>
        <a:xfrm>
          <a:off x="136626" y="458199"/>
          <a:ext cx="914362" cy="850324"/>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823B424-42BC-4FAC-A7AA-00BB3C9AA687}">
      <dsp:nvSpPr>
        <dsp:cNvPr id="0" name=""/>
        <dsp:cNvSpPr/>
      </dsp:nvSpPr>
      <dsp:spPr>
        <a:xfrm>
          <a:off x="953341" y="1650814"/>
          <a:ext cx="10968160" cy="1133117"/>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1351" tIns="40640" rIns="40640" bIns="40640" numCol="1" spcCol="1270" anchor="ctr" anchorCtr="0">
          <a:noAutofit/>
        </a:bodyPr>
        <a:lstStyle/>
        <a:p>
          <a:pPr marL="0" lvl="0" indent="0" algn="l" defTabSz="711200">
            <a:lnSpc>
              <a:spcPct val="90000"/>
            </a:lnSpc>
            <a:spcBef>
              <a:spcPct val="0"/>
            </a:spcBef>
            <a:spcAft>
              <a:spcPct val="35000"/>
            </a:spcAft>
            <a:buNone/>
          </a:pPr>
          <a:r>
            <a:rPr lang="da-DK" sz="1600" b="1" u="none" kern="1200" dirty="0">
              <a:latin typeface="+mn-lt"/>
            </a:rPr>
            <a:t>2. Design and </a:t>
          </a:r>
          <a:r>
            <a:rPr lang="da-DK" sz="1600" b="1" u="none" kern="1200" dirty="0" err="1">
              <a:latin typeface="+mn-lt"/>
            </a:rPr>
            <a:t>development</a:t>
          </a:r>
          <a:r>
            <a:rPr lang="da-DK" sz="1600" b="1" u="none" kern="1200" dirty="0">
              <a:latin typeface="+mn-lt"/>
            </a:rPr>
            <a:t> </a:t>
          </a:r>
          <a:br>
            <a:rPr lang="da-DK" sz="1600" b="1" u="none" kern="1200" dirty="0">
              <a:latin typeface="+mn-lt"/>
            </a:rPr>
          </a:br>
          <a:r>
            <a:rPr lang="en-US" sz="1600" b="0" u="none" kern="1200" dirty="0">
              <a:latin typeface="+mn-lt"/>
            </a:rPr>
            <a:t>User involvement process for the development of a prototype of </a:t>
          </a:r>
          <a:r>
            <a:rPr lang="en-US" sz="1600" b="0" u="none" kern="1200" dirty="0" err="1">
              <a:latin typeface="+mn-lt"/>
            </a:rPr>
            <a:t>eHeart</a:t>
          </a:r>
          <a:r>
            <a:rPr lang="en-US" sz="1600" b="0" u="none" kern="1200" dirty="0">
              <a:latin typeface="+mn-lt"/>
            </a:rPr>
            <a:t> in cocreation with patients, caregivers, healthcare professionals, researchers and IT experts. </a:t>
          </a:r>
          <a:endParaRPr lang="da-DK" sz="1600" b="1" u="none" kern="1200" dirty="0">
            <a:latin typeface="+mn-lt"/>
          </a:endParaRPr>
        </a:p>
      </dsp:txBody>
      <dsp:txXfrm>
        <a:off x="953341" y="1650814"/>
        <a:ext cx="10968160" cy="1133117"/>
      </dsp:txXfrm>
    </dsp:sp>
    <dsp:sp modelId="{B682EBCE-21CE-4A28-A759-3C3332F619FB}">
      <dsp:nvSpPr>
        <dsp:cNvPr id="0" name=""/>
        <dsp:cNvSpPr/>
      </dsp:nvSpPr>
      <dsp:spPr>
        <a:xfrm>
          <a:off x="628299" y="1734700"/>
          <a:ext cx="966384" cy="962893"/>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C19DEC1-1590-4CF4-8178-D61C3455E8ED}">
      <dsp:nvSpPr>
        <dsp:cNvPr id="0" name=""/>
        <dsp:cNvSpPr/>
      </dsp:nvSpPr>
      <dsp:spPr>
        <a:xfrm>
          <a:off x="1001910" y="3008929"/>
          <a:ext cx="10954068" cy="1051332"/>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1351" tIns="40640" rIns="40640" bIns="40640" numCol="1" spcCol="1270" anchor="ctr" anchorCtr="0">
          <a:noAutofit/>
        </a:bodyPr>
        <a:lstStyle/>
        <a:p>
          <a:pPr marL="0" lvl="0" indent="0" algn="l" defTabSz="711200">
            <a:lnSpc>
              <a:spcPct val="90000"/>
            </a:lnSpc>
            <a:spcBef>
              <a:spcPct val="0"/>
            </a:spcBef>
            <a:spcAft>
              <a:spcPct val="35000"/>
            </a:spcAft>
            <a:buNone/>
          </a:pPr>
          <a:r>
            <a:rPr lang="da-DK" sz="1600" b="1" kern="1200" dirty="0">
              <a:latin typeface="+mn-lt"/>
            </a:rPr>
            <a:t>3. Test and </a:t>
          </a:r>
          <a:r>
            <a:rPr lang="en-US" sz="1600" b="1" kern="1200" noProof="0" dirty="0">
              <a:latin typeface="+mn-lt"/>
            </a:rPr>
            <a:t>evaluation</a:t>
          </a:r>
          <a:br>
            <a:rPr lang="en-US" sz="1600" b="1" kern="1200" noProof="0" dirty="0">
              <a:latin typeface="+mn-lt"/>
            </a:rPr>
          </a:br>
          <a:r>
            <a:rPr lang="en-US" sz="1600" b="0" i="0" kern="1200" dirty="0">
              <a:latin typeface="+mn-lt"/>
            </a:rPr>
            <a:t>Pilot study testing the prototype by patients, caregivers and health professionals for 6 months. The evaluation of the pilot study include the user experience, feasibility and the output and outcome of </a:t>
          </a:r>
          <a:r>
            <a:rPr lang="en-US" sz="1600" b="0" i="0" kern="1200" dirty="0" err="1">
              <a:latin typeface="+mn-lt"/>
            </a:rPr>
            <a:t>eHeart</a:t>
          </a:r>
          <a:r>
            <a:rPr lang="en-US" sz="1600" b="0" i="0" kern="1200" dirty="0">
              <a:latin typeface="+mn-lt"/>
            </a:rPr>
            <a:t> based on a mixed-method research design. Based on the results of the evaluation, adjustments are made in the prototype.</a:t>
          </a:r>
          <a:endParaRPr lang="en-US" sz="1600" b="0" kern="1200" noProof="0" dirty="0">
            <a:latin typeface="+mn-lt"/>
          </a:endParaRPr>
        </a:p>
      </dsp:txBody>
      <dsp:txXfrm>
        <a:off x="1001910" y="3008929"/>
        <a:ext cx="10954068" cy="1051332"/>
      </dsp:txXfrm>
    </dsp:sp>
    <dsp:sp modelId="{D120C5D7-7F28-4780-88EA-93B6E73EB5FF}">
      <dsp:nvSpPr>
        <dsp:cNvPr id="0" name=""/>
        <dsp:cNvSpPr/>
      </dsp:nvSpPr>
      <dsp:spPr>
        <a:xfrm>
          <a:off x="628282" y="3105612"/>
          <a:ext cx="944217" cy="857967"/>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4E9F91C-7007-452D-82A1-68202D5B2FD0}">
      <dsp:nvSpPr>
        <dsp:cNvPr id="0" name=""/>
        <dsp:cNvSpPr/>
      </dsp:nvSpPr>
      <dsp:spPr>
        <a:xfrm>
          <a:off x="593808" y="4291175"/>
          <a:ext cx="11263689" cy="1138074"/>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1351" tIns="40640" rIns="40640" bIns="40640" numCol="1" spcCol="1270" anchor="ctr" anchorCtr="0">
          <a:noAutofit/>
        </a:bodyPr>
        <a:lstStyle/>
        <a:p>
          <a:pPr marL="0" lvl="0" indent="0" algn="l" defTabSz="711200">
            <a:lnSpc>
              <a:spcPct val="90000"/>
            </a:lnSpc>
            <a:spcBef>
              <a:spcPct val="0"/>
            </a:spcBef>
            <a:spcAft>
              <a:spcPct val="35000"/>
            </a:spcAft>
            <a:buNone/>
          </a:pPr>
          <a:r>
            <a:rPr lang="da-DK" sz="1600" b="1" kern="1200">
              <a:latin typeface="+mn-lt"/>
            </a:rPr>
            <a:t>4. Implementation</a:t>
          </a:r>
          <a:br>
            <a:rPr lang="da-DK" sz="1600" b="1" kern="1200">
              <a:latin typeface="+mn-lt"/>
            </a:rPr>
          </a:br>
          <a:r>
            <a:rPr lang="en-US" sz="1600" b="0" i="0" kern="1200">
              <a:latin typeface="+mn-lt"/>
              <a:ea typeface="+mn-ea"/>
              <a:cs typeface="+mn-cs"/>
            </a:rPr>
            <a:t>Introduction and use of eHeart by health professionals and patients at Odense University Hospital. Then implementation at remaining hospitals in the Region of Southern Denmark and n the other regions of Denmark.</a:t>
          </a:r>
          <a:endParaRPr lang="da-DK" sz="1600" b="0" i="0" kern="1200" dirty="0">
            <a:latin typeface="+mn-lt"/>
            <a:ea typeface="+mn-ea"/>
            <a:cs typeface="+mn-cs"/>
          </a:endParaRPr>
        </a:p>
      </dsp:txBody>
      <dsp:txXfrm>
        <a:off x="593808" y="4291175"/>
        <a:ext cx="11263689" cy="1138074"/>
      </dsp:txXfrm>
    </dsp:sp>
    <dsp:sp modelId="{5C8C74F0-CEFE-4C6C-B22B-340B0CE0C040}">
      <dsp:nvSpPr>
        <dsp:cNvPr id="0" name=""/>
        <dsp:cNvSpPr/>
      </dsp:nvSpPr>
      <dsp:spPr>
        <a:xfrm>
          <a:off x="92248" y="4400563"/>
          <a:ext cx="984078" cy="938363"/>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BC657F-F895-47AD-8752-F71FB823FD44}" type="datetimeFigureOut">
              <a:rPr lang="da-DK" smtClean="0"/>
              <a:t>14-09-2023</a:t>
            </a:fld>
            <a:endParaRPr lang="da-D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371636-6B0D-4D50-82D6-4E62B98909A6}" type="slidenum">
              <a:rPr lang="da-DK" smtClean="0"/>
              <a:t>‹#›</a:t>
            </a:fld>
            <a:endParaRPr lang="da-DK"/>
          </a:p>
        </p:txBody>
      </p:sp>
    </p:spTree>
    <p:extLst>
      <p:ext uri="{BB962C8B-B14F-4D97-AF65-F5344CB8AC3E}">
        <p14:creationId xmlns:p14="http://schemas.microsoft.com/office/powerpoint/2010/main" val="12709237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Nice to focus on the existential - that's missing!</a:t>
            </a:r>
          </a:p>
          <a:p>
            <a:r>
              <a:rPr lang="en-US" sz="1200" dirty="0"/>
              <a:t>Attention to collaboration with other actors – priest, palliative care team, if possible.</a:t>
            </a:r>
          </a:p>
          <a:p>
            <a:r>
              <a:rPr lang="en-US" sz="1200" dirty="0"/>
              <a:t>Good to have an app that is easily accessible.</a:t>
            </a:r>
          </a:p>
          <a:p>
            <a:r>
              <a:rPr lang="en-US" sz="1200" dirty="0"/>
              <a:t>An app cannot solve the problem – but start something for someone (create a language) – others will not be caught</a:t>
            </a:r>
          </a:p>
          <a:p>
            <a:r>
              <a:rPr lang="en-US" sz="1200" dirty="0"/>
              <a:t>Good that we will uncover the need first</a:t>
            </a:r>
          </a:p>
          <a:p>
            <a:r>
              <a:rPr lang="en-US" sz="1200" dirty="0"/>
              <a:t>An app could well function as a third party to facilitate conversation about the existential and spiritual</a:t>
            </a:r>
          </a:p>
          <a:p>
            <a:r>
              <a:rPr lang="en-US" sz="1200" dirty="0"/>
              <a:t>Investigate when in the process it is most relevant to use an app</a:t>
            </a:r>
          </a:p>
          <a:p>
            <a:r>
              <a:rPr lang="en-US" sz="1200" dirty="0"/>
              <a:t>If there was content in the app for all the different phases you go through, that would be good.</a:t>
            </a:r>
          </a:p>
          <a:p>
            <a:r>
              <a:rPr lang="en-US" sz="1200" dirty="0"/>
              <a:t>Before the interview, consider who to invite. The existential and spiritual can fill in differently at different times and you have to be able to talk about it. Perhaps it was a good idea to include very broadly, so that it was the patient/relatives themselves who made the decision as to whether it was relevant for them</a:t>
            </a:r>
          </a:p>
          <a:p>
            <a:r>
              <a:rPr lang="en-US" sz="1200" dirty="0"/>
              <a:t>There is a difference between the present and the relatives</a:t>
            </a:r>
          </a:p>
          <a:p>
            <a:r>
              <a:rPr lang="en-US" sz="1200" dirty="0"/>
              <a:t>Patients need it (existential and spiritual) in doses</a:t>
            </a:r>
          </a:p>
          <a:p>
            <a:r>
              <a:rPr lang="en-US" sz="1200" dirty="0"/>
              <a:t>Relatives have it (existential and spiritual) whole at once</a:t>
            </a:r>
          </a:p>
          <a:p>
            <a:r>
              <a:rPr lang="en-US" sz="1200" dirty="0"/>
              <a:t>The app must spread to the departments that refer to oncology/</a:t>
            </a:r>
            <a:r>
              <a:rPr lang="en-US" sz="1200" dirty="0" err="1"/>
              <a:t>haematology</a:t>
            </a:r>
            <a:r>
              <a:rPr lang="en-US" sz="1200" dirty="0"/>
              <a:t>.</a:t>
            </a:r>
          </a:p>
          <a:p>
            <a:r>
              <a:rPr lang="en-US" sz="1200" dirty="0"/>
              <a:t>Use AI so that content is adapted</a:t>
            </a:r>
          </a:p>
          <a:p>
            <a:r>
              <a:rPr lang="en-US" sz="1200" dirty="0"/>
              <a:t>Some are digitally frightened – it's a form of terror</a:t>
            </a:r>
          </a:p>
          <a:p>
            <a:r>
              <a:rPr lang="en-US" sz="1200" dirty="0"/>
              <a:t>Important to create a space where you can talk about this</a:t>
            </a:r>
          </a:p>
          <a:p>
            <a:r>
              <a:rPr lang="en-US" sz="1200" dirty="0"/>
              <a:t>The difficult talk – the deep reflections many need help with – but don't stand alone</a:t>
            </a:r>
            <a:endParaRPr lang="da-DK" sz="1200" dirty="0"/>
          </a:p>
          <a:p>
            <a:endParaRPr lang="da-DK" dirty="0"/>
          </a:p>
        </p:txBody>
      </p:sp>
      <p:sp>
        <p:nvSpPr>
          <p:cNvPr id="4" name="Slide Number Placeholder 3"/>
          <p:cNvSpPr>
            <a:spLocks noGrp="1"/>
          </p:cNvSpPr>
          <p:nvPr>
            <p:ph type="sldNum" sz="quarter" idx="5"/>
          </p:nvPr>
        </p:nvSpPr>
        <p:spPr/>
        <p:txBody>
          <a:bodyPr/>
          <a:lstStyle/>
          <a:p>
            <a:fld id="{86371636-6B0D-4D50-82D6-4E62B98909A6}" type="slidenum">
              <a:rPr lang="da-DK" smtClean="0"/>
              <a:t>9</a:t>
            </a:fld>
            <a:endParaRPr lang="da-DK"/>
          </a:p>
        </p:txBody>
      </p:sp>
    </p:spTree>
    <p:extLst>
      <p:ext uri="{BB962C8B-B14F-4D97-AF65-F5344CB8AC3E}">
        <p14:creationId xmlns:p14="http://schemas.microsoft.com/office/powerpoint/2010/main" val="2413115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F1B3E-ACF9-7794-FC1A-FE590101CF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da-DK"/>
          </a:p>
        </p:txBody>
      </p:sp>
      <p:sp>
        <p:nvSpPr>
          <p:cNvPr id="3" name="Subtitle 2">
            <a:extLst>
              <a:ext uri="{FF2B5EF4-FFF2-40B4-BE49-F238E27FC236}">
                <a16:creationId xmlns:a16="http://schemas.microsoft.com/office/drawing/2014/main" id="{03B7705D-58B3-D174-5898-D5CD14D4BC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4" name="Date Placeholder 3">
            <a:extLst>
              <a:ext uri="{FF2B5EF4-FFF2-40B4-BE49-F238E27FC236}">
                <a16:creationId xmlns:a16="http://schemas.microsoft.com/office/drawing/2014/main" id="{05B07AB2-D096-FBDB-C8BF-FD635BFF92CE}"/>
              </a:ext>
            </a:extLst>
          </p:cNvPr>
          <p:cNvSpPr>
            <a:spLocks noGrp="1"/>
          </p:cNvSpPr>
          <p:nvPr>
            <p:ph type="dt" sz="half" idx="10"/>
          </p:nvPr>
        </p:nvSpPr>
        <p:spPr/>
        <p:txBody>
          <a:bodyPr/>
          <a:lstStyle/>
          <a:p>
            <a:fld id="{C20A9743-E05F-4D95-B87C-F38D6C3875C9}" type="datetimeFigureOut">
              <a:rPr lang="da-DK" smtClean="0"/>
              <a:t>14-09-2023</a:t>
            </a:fld>
            <a:endParaRPr lang="da-DK"/>
          </a:p>
        </p:txBody>
      </p:sp>
      <p:sp>
        <p:nvSpPr>
          <p:cNvPr id="5" name="Footer Placeholder 4">
            <a:extLst>
              <a:ext uri="{FF2B5EF4-FFF2-40B4-BE49-F238E27FC236}">
                <a16:creationId xmlns:a16="http://schemas.microsoft.com/office/drawing/2014/main" id="{6B28D013-88E8-FC51-14CE-82CCFBFD191A}"/>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4E613B85-98DB-927E-1D01-6B1F616F87F3}"/>
              </a:ext>
            </a:extLst>
          </p:cNvPr>
          <p:cNvSpPr>
            <a:spLocks noGrp="1"/>
          </p:cNvSpPr>
          <p:nvPr>
            <p:ph type="sldNum" sz="quarter" idx="12"/>
          </p:nvPr>
        </p:nvSpPr>
        <p:spPr/>
        <p:txBody>
          <a:bodyPr/>
          <a:lstStyle/>
          <a:p>
            <a:fld id="{62145903-7AD6-4EB0-9C7B-CD2730BE78C7}" type="slidenum">
              <a:rPr lang="da-DK" smtClean="0"/>
              <a:t>‹#›</a:t>
            </a:fld>
            <a:endParaRPr lang="da-DK"/>
          </a:p>
        </p:txBody>
      </p:sp>
    </p:spTree>
    <p:extLst>
      <p:ext uri="{BB962C8B-B14F-4D97-AF65-F5344CB8AC3E}">
        <p14:creationId xmlns:p14="http://schemas.microsoft.com/office/powerpoint/2010/main" val="2294402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B3531-E31F-2AEF-6D9A-B442644A6ACD}"/>
              </a:ext>
            </a:extLst>
          </p:cNvPr>
          <p:cNvSpPr>
            <a:spLocks noGrp="1"/>
          </p:cNvSpPr>
          <p:nvPr>
            <p:ph type="title"/>
          </p:nvPr>
        </p:nvSpPr>
        <p:spPr/>
        <p:txBody>
          <a:bodyPr/>
          <a:lstStyle/>
          <a:p>
            <a:r>
              <a:rPr lang="en-US"/>
              <a:t>Click to edit Master title style</a:t>
            </a:r>
            <a:endParaRPr lang="da-DK"/>
          </a:p>
        </p:txBody>
      </p:sp>
      <p:sp>
        <p:nvSpPr>
          <p:cNvPr id="3" name="Vertical Text Placeholder 2">
            <a:extLst>
              <a:ext uri="{FF2B5EF4-FFF2-40B4-BE49-F238E27FC236}">
                <a16:creationId xmlns:a16="http://schemas.microsoft.com/office/drawing/2014/main" id="{B55CB6E0-F745-546B-669D-E784B896D0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Date Placeholder 3">
            <a:extLst>
              <a:ext uri="{FF2B5EF4-FFF2-40B4-BE49-F238E27FC236}">
                <a16:creationId xmlns:a16="http://schemas.microsoft.com/office/drawing/2014/main" id="{B57526FE-34FF-1A13-3F19-3251FA995E7C}"/>
              </a:ext>
            </a:extLst>
          </p:cNvPr>
          <p:cNvSpPr>
            <a:spLocks noGrp="1"/>
          </p:cNvSpPr>
          <p:nvPr>
            <p:ph type="dt" sz="half" idx="10"/>
          </p:nvPr>
        </p:nvSpPr>
        <p:spPr/>
        <p:txBody>
          <a:bodyPr/>
          <a:lstStyle/>
          <a:p>
            <a:fld id="{C20A9743-E05F-4D95-B87C-F38D6C3875C9}" type="datetimeFigureOut">
              <a:rPr lang="da-DK" smtClean="0"/>
              <a:t>14-09-2023</a:t>
            </a:fld>
            <a:endParaRPr lang="da-DK"/>
          </a:p>
        </p:txBody>
      </p:sp>
      <p:sp>
        <p:nvSpPr>
          <p:cNvPr id="5" name="Footer Placeholder 4">
            <a:extLst>
              <a:ext uri="{FF2B5EF4-FFF2-40B4-BE49-F238E27FC236}">
                <a16:creationId xmlns:a16="http://schemas.microsoft.com/office/drawing/2014/main" id="{ADB10121-1BDD-EB67-2A53-5641747EBED2}"/>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974C27D3-948F-1A51-938E-F0F0F69B1F8A}"/>
              </a:ext>
            </a:extLst>
          </p:cNvPr>
          <p:cNvSpPr>
            <a:spLocks noGrp="1"/>
          </p:cNvSpPr>
          <p:nvPr>
            <p:ph type="sldNum" sz="quarter" idx="12"/>
          </p:nvPr>
        </p:nvSpPr>
        <p:spPr/>
        <p:txBody>
          <a:bodyPr/>
          <a:lstStyle/>
          <a:p>
            <a:fld id="{62145903-7AD6-4EB0-9C7B-CD2730BE78C7}" type="slidenum">
              <a:rPr lang="da-DK" smtClean="0"/>
              <a:t>‹#›</a:t>
            </a:fld>
            <a:endParaRPr lang="da-DK"/>
          </a:p>
        </p:txBody>
      </p:sp>
    </p:spTree>
    <p:extLst>
      <p:ext uri="{BB962C8B-B14F-4D97-AF65-F5344CB8AC3E}">
        <p14:creationId xmlns:p14="http://schemas.microsoft.com/office/powerpoint/2010/main" val="12330348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3FADC5-D039-C2C9-0C9C-E8015B886AC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da-DK"/>
          </a:p>
        </p:txBody>
      </p:sp>
      <p:sp>
        <p:nvSpPr>
          <p:cNvPr id="3" name="Vertical Text Placeholder 2">
            <a:extLst>
              <a:ext uri="{FF2B5EF4-FFF2-40B4-BE49-F238E27FC236}">
                <a16:creationId xmlns:a16="http://schemas.microsoft.com/office/drawing/2014/main" id="{2F187B82-E281-D12B-5CD2-F1DF53356C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Date Placeholder 3">
            <a:extLst>
              <a:ext uri="{FF2B5EF4-FFF2-40B4-BE49-F238E27FC236}">
                <a16:creationId xmlns:a16="http://schemas.microsoft.com/office/drawing/2014/main" id="{9BE55352-38D0-5944-A926-B3626017C95B}"/>
              </a:ext>
            </a:extLst>
          </p:cNvPr>
          <p:cNvSpPr>
            <a:spLocks noGrp="1"/>
          </p:cNvSpPr>
          <p:nvPr>
            <p:ph type="dt" sz="half" idx="10"/>
          </p:nvPr>
        </p:nvSpPr>
        <p:spPr/>
        <p:txBody>
          <a:bodyPr/>
          <a:lstStyle/>
          <a:p>
            <a:fld id="{C20A9743-E05F-4D95-B87C-F38D6C3875C9}" type="datetimeFigureOut">
              <a:rPr lang="da-DK" smtClean="0"/>
              <a:t>14-09-2023</a:t>
            </a:fld>
            <a:endParaRPr lang="da-DK"/>
          </a:p>
        </p:txBody>
      </p:sp>
      <p:sp>
        <p:nvSpPr>
          <p:cNvPr id="5" name="Footer Placeholder 4">
            <a:extLst>
              <a:ext uri="{FF2B5EF4-FFF2-40B4-BE49-F238E27FC236}">
                <a16:creationId xmlns:a16="http://schemas.microsoft.com/office/drawing/2014/main" id="{06EB114D-61EE-59D2-A008-F957873968AF}"/>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9F235EE6-6715-E092-3C46-3600E88AB0EF}"/>
              </a:ext>
            </a:extLst>
          </p:cNvPr>
          <p:cNvSpPr>
            <a:spLocks noGrp="1"/>
          </p:cNvSpPr>
          <p:nvPr>
            <p:ph type="sldNum" sz="quarter" idx="12"/>
          </p:nvPr>
        </p:nvSpPr>
        <p:spPr/>
        <p:txBody>
          <a:bodyPr/>
          <a:lstStyle/>
          <a:p>
            <a:fld id="{62145903-7AD6-4EB0-9C7B-CD2730BE78C7}" type="slidenum">
              <a:rPr lang="da-DK" smtClean="0"/>
              <a:t>‹#›</a:t>
            </a:fld>
            <a:endParaRPr lang="da-DK"/>
          </a:p>
        </p:txBody>
      </p:sp>
    </p:spTree>
    <p:extLst>
      <p:ext uri="{BB962C8B-B14F-4D97-AF65-F5344CB8AC3E}">
        <p14:creationId xmlns:p14="http://schemas.microsoft.com/office/powerpoint/2010/main" val="65251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EDEA2-40EC-A4D9-135E-99B1ECF00698}"/>
              </a:ext>
            </a:extLst>
          </p:cNvPr>
          <p:cNvSpPr>
            <a:spLocks noGrp="1"/>
          </p:cNvSpPr>
          <p:nvPr>
            <p:ph type="title"/>
          </p:nvPr>
        </p:nvSpPr>
        <p:spPr/>
        <p:txBody>
          <a:bodyPr/>
          <a:lstStyle/>
          <a:p>
            <a:r>
              <a:rPr lang="en-US"/>
              <a:t>Click to edit Master title style</a:t>
            </a:r>
            <a:endParaRPr lang="da-DK"/>
          </a:p>
        </p:txBody>
      </p:sp>
      <p:sp>
        <p:nvSpPr>
          <p:cNvPr id="3" name="Content Placeholder 2">
            <a:extLst>
              <a:ext uri="{FF2B5EF4-FFF2-40B4-BE49-F238E27FC236}">
                <a16:creationId xmlns:a16="http://schemas.microsoft.com/office/drawing/2014/main" id="{A377F6A4-2760-FA73-6E22-0AB310D585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Date Placeholder 3">
            <a:extLst>
              <a:ext uri="{FF2B5EF4-FFF2-40B4-BE49-F238E27FC236}">
                <a16:creationId xmlns:a16="http://schemas.microsoft.com/office/drawing/2014/main" id="{C786960D-E72C-C2CC-616E-3E369844476B}"/>
              </a:ext>
            </a:extLst>
          </p:cNvPr>
          <p:cNvSpPr>
            <a:spLocks noGrp="1"/>
          </p:cNvSpPr>
          <p:nvPr>
            <p:ph type="dt" sz="half" idx="10"/>
          </p:nvPr>
        </p:nvSpPr>
        <p:spPr/>
        <p:txBody>
          <a:bodyPr/>
          <a:lstStyle/>
          <a:p>
            <a:fld id="{C20A9743-E05F-4D95-B87C-F38D6C3875C9}" type="datetimeFigureOut">
              <a:rPr lang="da-DK" smtClean="0"/>
              <a:t>14-09-2023</a:t>
            </a:fld>
            <a:endParaRPr lang="da-DK"/>
          </a:p>
        </p:txBody>
      </p:sp>
      <p:sp>
        <p:nvSpPr>
          <p:cNvPr id="5" name="Footer Placeholder 4">
            <a:extLst>
              <a:ext uri="{FF2B5EF4-FFF2-40B4-BE49-F238E27FC236}">
                <a16:creationId xmlns:a16="http://schemas.microsoft.com/office/drawing/2014/main" id="{48083FF3-3E37-8B9E-6782-E89964CC06FA}"/>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562A80A9-8C2D-2C0C-CACE-F384DC5C7574}"/>
              </a:ext>
            </a:extLst>
          </p:cNvPr>
          <p:cNvSpPr>
            <a:spLocks noGrp="1"/>
          </p:cNvSpPr>
          <p:nvPr>
            <p:ph type="sldNum" sz="quarter" idx="12"/>
          </p:nvPr>
        </p:nvSpPr>
        <p:spPr/>
        <p:txBody>
          <a:bodyPr/>
          <a:lstStyle/>
          <a:p>
            <a:fld id="{62145903-7AD6-4EB0-9C7B-CD2730BE78C7}" type="slidenum">
              <a:rPr lang="da-DK" smtClean="0"/>
              <a:t>‹#›</a:t>
            </a:fld>
            <a:endParaRPr lang="da-DK"/>
          </a:p>
        </p:txBody>
      </p:sp>
    </p:spTree>
    <p:extLst>
      <p:ext uri="{BB962C8B-B14F-4D97-AF65-F5344CB8AC3E}">
        <p14:creationId xmlns:p14="http://schemas.microsoft.com/office/powerpoint/2010/main" val="1077446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3E05D-FC0E-3899-E04C-CE5E21AF71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da-DK"/>
          </a:p>
        </p:txBody>
      </p:sp>
      <p:sp>
        <p:nvSpPr>
          <p:cNvPr id="3" name="Text Placeholder 2">
            <a:extLst>
              <a:ext uri="{FF2B5EF4-FFF2-40B4-BE49-F238E27FC236}">
                <a16:creationId xmlns:a16="http://schemas.microsoft.com/office/drawing/2014/main" id="{82D46E43-2217-A6EC-4B1F-4787B4E59B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D213F8-67B9-F345-34D4-1603B1D62016}"/>
              </a:ext>
            </a:extLst>
          </p:cNvPr>
          <p:cNvSpPr>
            <a:spLocks noGrp="1"/>
          </p:cNvSpPr>
          <p:nvPr>
            <p:ph type="dt" sz="half" idx="10"/>
          </p:nvPr>
        </p:nvSpPr>
        <p:spPr/>
        <p:txBody>
          <a:bodyPr/>
          <a:lstStyle/>
          <a:p>
            <a:fld id="{C20A9743-E05F-4D95-B87C-F38D6C3875C9}" type="datetimeFigureOut">
              <a:rPr lang="da-DK" smtClean="0"/>
              <a:t>14-09-2023</a:t>
            </a:fld>
            <a:endParaRPr lang="da-DK"/>
          </a:p>
        </p:txBody>
      </p:sp>
      <p:sp>
        <p:nvSpPr>
          <p:cNvPr id="5" name="Footer Placeholder 4">
            <a:extLst>
              <a:ext uri="{FF2B5EF4-FFF2-40B4-BE49-F238E27FC236}">
                <a16:creationId xmlns:a16="http://schemas.microsoft.com/office/drawing/2014/main" id="{4E70E8E2-8023-764D-6F24-8801B7730557}"/>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C7DA120E-46C7-A3A7-732A-CF647ABC5397}"/>
              </a:ext>
            </a:extLst>
          </p:cNvPr>
          <p:cNvSpPr>
            <a:spLocks noGrp="1"/>
          </p:cNvSpPr>
          <p:nvPr>
            <p:ph type="sldNum" sz="quarter" idx="12"/>
          </p:nvPr>
        </p:nvSpPr>
        <p:spPr/>
        <p:txBody>
          <a:bodyPr/>
          <a:lstStyle/>
          <a:p>
            <a:fld id="{62145903-7AD6-4EB0-9C7B-CD2730BE78C7}" type="slidenum">
              <a:rPr lang="da-DK" smtClean="0"/>
              <a:t>‹#›</a:t>
            </a:fld>
            <a:endParaRPr lang="da-DK"/>
          </a:p>
        </p:txBody>
      </p:sp>
    </p:spTree>
    <p:extLst>
      <p:ext uri="{BB962C8B-B14F-4D97-AF65-F5344CB8AC3E}">
        <p14:creationId xmlns:p14="http://schemas.microsoft.com/office/powerpoint/2010/main" val="720567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74378-FC5B-3675-358E-BBC12236F424}"/>
              </a:ext>
            </a:extLst>
          </p:cNvPr>
          <p:cNvSpPr>
            <a:spLocks noGrp="1"/>
          </p:cNvSpPr>
          <p:nvPr>
            <p:ph type="title"/>
          </p:nvPr>
        </p:nvSpPr>
        <p:spPr/>
        <p:txBody>
          <a:bodyPr/>
          <a:lstStyle/>
          <a:p>
            <a:r>
              <a:rPr lang="en-US"/>
              <a:t>Click to edit Master title style</a:t>
            </a:r>
            <a:endParaRPr lang="da-DK"/>
          </a:p>
        </p:txBody>
      </p:sp>
      <p:sp>
        <p:nvSpPr>
          <p:cNvPr id="3" name="Content Placeholder 2">
            <a:extLst>
              <a:ext uri="{FF2B5EF4-FFF2-40B4-BE49-F238E27FC236}">
                <a16:creationId xmlns:a16="http://schemas.microsoft.com/office/drawing/2014/main" id="{F48A0CDA-1D55-0919-8146-07F98FDB95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Content Placeholder 3">
            <a:extLst>
              <a:ext uri="{FF2B5EF4-FFF2-40B4-BE49-F238E27FC236}">
                <a16:creationId xmlns:a16="http://schemas.microsoft.com/office/drawing/2014/main" id="{A816F40A-D7FC-E774-70BD-B2DBFF141E3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5" name="Date Placeholder 4">
            <a:extLst>
              <a:ext uri="{FF2B5EF4-FFF2-40B4-BE49-F238E27FC236}">
                <a16:creationId xmlns:a16="http://schemas.microsoft.com/office/drawing/2014/main" id="{756ED040-42B5-0DB0-D3F8-595C35659D56}"/>
              </a:ext>
            </a:extLst>
          </p:cNvPr>
          <p:cNvSpPr>
            <a:spLocks noGrp="1"/>
          </p:cNvSpPr>
          <p:nvPr>
            <p:ph type="dt" sz="half" idx="10"/>
          </p:nvPr>
        </p:nvSpPr>
        <p:spPr/>
        <p:txBody>
          <a:bodyPr/>
          <a:lstStyle/>
          <a:p>
            <a:fld id="{C20A9743-E05F-4D95-B87C-F38D6C3875C9}" type="datetimeFigureOut">
              <a:rPr lang="da-DK" smtClean="0"/>
              <a:t>14-09-2023</a:t>
            </a:fld>
            <a:endParaRPr lang="da-DK"/>
          </a:p>
        </p:txBody>
      </p:sp>
      <p:sp>
        <p:nvSpPr>
          <p:cNvPr id="6" name="Footer Placeholder 5">
            <a:extLst>
              <a:ext uri="{FF2B5EF4-FFF2-40B4-BE49-F238E27FC236}">
                <a16:creationId xmlns:a16="http://schemas.microsoft.com/office/drawing/2014/main" id="{E1F4A279-C21A-DE50-8F92-14A5DD989F6C}"/>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1F432DDB-2CA0-67D8-B59F-9141055B3237}"/>
              </a:ext>
            </a:extLst>
          </p:cNvPr>
          <p:cNvSpPr>
            <a:spLocks noGrp="1"/>
          </p:cNvSpPr>
          <p:nvPr>
            <p:ph type="sldNum" sz="quarter" idx="12"/>
          </p:nvPr>
        </p:nvSpPr>
        <p:spPr/>
        <p:txBody>
          <a:bodyPr/>
          <a:lstStyle/>
          <a:p>
            <a:fld id="{62145903-7AD6-4EB0-9C7B-CD2730BE78C7}" type="slidenum">
              <a:rPr lang="da-DK" smtClean="0"/>
              <a:t>‹#›</a:t>
            </a:fld>
            <a:endParaRPr lang="da-DK"/>
          </a:p>
        </p:txBody>
      </p:sp>
    </p:spTree>
    <p:extLst>
      <p:ext uri="{BB962C8B-B14F-4D97-AF65-F5344CB8AC3E}">
        <p14:creationId xmlns:p14="http://schemas.microsoft.com/office/powerpoint/2010/main" val="3198886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91211-4AA5-2B24-DF27-38AC2579CCEC}"/>
              </a:ext>
            </a:extLst>
          </p:cNvPr>
          <p:cNvSpPr>
            <a:spLocks noGrp="1"/>
          </p:cNvSpPr>
          <p:nvPr>
            <p:ph type="title"/>
          </p:nvPr>
        </p:nvSpPr>
        <p:spPr>
          <a:xfrm>
            <a:off x="839788" y="365125"/>
            <a:ext cx="10515600" cy="1325563"/>
          </a:xfrm>
        </p:spPr>
        <p:txBody>
          <a:bodyPr/>
          <a:lstStyle/>
          <a:p>
            <a:r>
              <a:rPr lang="en-US"/>
              <a:t>Click to edit Master title style</a:t>
            </a:r>
            <a:endParaRPr lang="da-DK"/>
          </a:p>
        </p:txBody>
      </p:sp>
      <p:sp>
        <p:nvSpPr>
          <p:cNvPr id="3" name="Text Placeholder 2">
            <a:extLst>
              <a:ext uri="{FF2B5EF4-FFF2-40B4-BE49-F238E27FC236}">
                <a16:creationId xmlns:a16="http://schemas.microsoft.com/office/drawing/2014/main" id="{7956DE97-8BB7-C97A-C10D-3C7D753D9C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D8D3EB-F8B5-0F1A-DB5A-13144407771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5" name="Text Placeholder 4">
            <a:extLst>
              <a:ext uri="{FF2B5EF4-FFF2-40B4-BE49-F238E27FC236}">
                <a16:creationId xmlns:a16="http://schemas.microsoft.com/office/drawing/2014/main" id="{85634FFE-C830-2E69-EDA2-3DB1F43AFB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422480-F3AA-676A-87D4-D2461AC8238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7" name="Date Placeholder 6">
            <a:extLst>
              <a:ext uri="{FF2B5EF4-FFF2-40B4-BE49-F238E27FC236}">
                <a16:creationId xmlns:a16="http://schemas.microsoft.com/office/drawing/2014/main" id="{8131F834-D831-7055-1489-56E1D29F006F}"/>
              </a:ext>
            </a:extLst>
          </p:cNvPr>
          <p:cNvSpPr>
            <a:spLocks noGrp="1"/>
          </p:cNvSpPr>
          <p:nvPr>
            <p:ph type="dt" sz="half" idx="10"/>
          </p:nvPr>
        </p:nvSpPr>
        <p:spPr/>
        <p:txBody>
          <a:bodyPr/>
          <a:lstStyle/>
          <a:p>
            <a:fld id="{C20A9743-E05F-4D95-B87C-F38D6C3875C9}" type="datetimeFigureOut">
              <a:rPr lang="da-DK" smtClean="0"/>
              <a:t>14-09-2023</a:t>
            </a:fld>
            <a:endParaRPr lang="da-DK"/>
          </a:p>
        </p:txBody>
      </p:sp>
      <p:sp>
        <p:nvSpPr>
          <p:cNvPr id="8" name="Footer Placeholder 7">
            <a:extLst>
              <a:ext uri="{FF2B5EF4-FFF2-40B4-BE49-F238E27FC236}">
                <a16:creationId xmlns:a16="http://schemas.microsoft.com/office/drawing/2014/main" id="{5DA5C41A-727F-AA31-C5D9-DCB6E275DDCE}"/>
              </a:ext>
            </a:extLst>
          </p:cNvPr>
          <p:cNvSpPr>
            <a:spLocks noGrp="1"/>
          </p:cNvSpPr>
          <p:nvPr>
            <p:ph type="ftr" sz="quarter" idx="11"/>
          </p:nvPr>
        </p:nvSpPr>
        <p:spPr/>
        <p:txBody>
          <a:bodyPr/>
          <a:lstStyle/>
          <a:p>
            <a:endParaRPr lang="da-DK"/>
          </a:p>
        </p:txBody>
      </p:sp>
      <p:sp>
        <p:nvSpPr>
          <p:cNvPr id="9" name="Slide Number Placeholder 8">
            <a:extLst>
              <a:ext uri="{FF2B5EF4-FFF2-40B4-BE49-F238E27FC236}">
                <a16:creationId xmlns:a16="http://schemas.microsoft.com/office/drawing/2014/main" id="{8270ADD1-8CFF-AAE2-A141-F8CF563DC9AD}"/>
              </a:ext>
            </a:extLst>
          </p:cNvPr>
          <p:cNvSpPr>
            <a:spLocks noGrp="1"/>
          </p:cNvSpPr>
          <p:nvPr>
            <p:ph type="sldNum" sz="quarter" idx="12"/>
          </p:nvPr>
        </p:nvSpPr>
        <p:spPr/>
        <p:txBody>
          <a:bodyPr/>
          <a:lstStyle/>
          <a:p>
            <a:fld id="{62145903-7AD6-4EB0-9C7B-CD2730BE78C7}" type="slidenum">
              <a:rPr lang="da-DK" smtClean="0"/>
              <a:t>‹#›</a:t>
            </a:fld>
            <a:endParaRPr lang="da-DK"/>
          </a:p>
        </p:txBody>
      </p:sp>
    </p:spTree>
    <p:extLst>
      <p:ext uri="{BB962C8B-B14F-4D97-AF65-F5344CB8AC3E}">
        <p14:creationId xmlns:p14="http://schemas.microsoft.com/office/powerpoint/2010/main" val="956921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F865C-41D9-9E47-7C6D-728CED8EC183}"/>
              </a:ext>
            </a:extLst>
          </p:cNvPr>
          <p:cNvSpPr>
            <a:spLocks noGrp="1"/>
          </p:cNvSpPr>
          <p:nvPr>
            <p:ph type="title"/>
          </p:nvPr>
        </p:nvSpPr>
        <p:spPr/>
        <p:txBody>
          <a:bodyPr/>
          <a:lstStyle/>
          <a:p>
            <a:r>
              <a:rPr lang="en-US"/>
              <a:t>Click to edit Master title style</a:t>
            </a:r>
            <a:endParaRPr lang="da-DK"/>
          </a:p>
        </p:txBody>
      </p:sp>
      <p:sp>
        <p:nvSpPr>
          <p:cNvPr id="3" name="Date Placeholder 2">
            <a:extLst>
              <a:ext uri="{FF2B5EF4-FFF2-40B4-BE49-F238E27FC236}">
                <a16:creationId xmlns:a16="http://schemas.microsoft.com/office/drawing/2014/main" id="{19CD4010-2EBB-5BB4-BCFB-F2417233922D}"/>
              </a:ext>
            </a:extLst>
          </p:cNvPr>
          <p:cNvSpPr>
            <a:spLocks noGrp="1"/>
          </p:cNvSpPr>
          <p:nvPr>
            <p:ph type="dt" sz="half" idx="10"/>
          </p:nvPr>
        </p:nvSpPr>
        <p:spPr/>
        <p:txBody>
          <a:bodyPr/>
          <a:lstStyle/>
          <a:p>
            <a:fld id="{C20A9743-E05F-4D95-B87C-F38D6C3875C9}" type="datetimeFigureOut">
              <a:rPr lang="da-DK" smtClean="0"/>
              <a:t>14-09-2023</a:t>
            </a:fld>
            <a:endParaRPr lang="da-DK"/>
          </a:p>
        </p:txBody>
      </p:sp>
      <p:sp>
        <p:nvSpPr>
          <p:cNvPr id="4" name="Footer Placeholder 3">
            <a:extLst>
              <a:ext uri="{FF2B5EF4-FFF2-40B4-BE49-F238E27FC236}">
                <a16:creationId xmlns:a16="http://schemas.microsoft.com/office/drawing/2014/main" id="{881939A0-25AE-F398-4A19-426A2704D36E}"/>
              </a:ext>
            </a:extLst>
          </p:cNvPr>
          <p:cNvSpPr>
            <a:spLocks noGrp="1"/>
          </p:cNvSpPr>
          <p:nvPr>
            <p:ph type="ftr" sz="quarter" idx="11"/>
          </p:nvPr>
        </p:nvSpPr>
        <p:spPr/>
        <p:txBody>
          <a:bodyPr/>
          <a:lstStyle/>
          <a:p>
            <a:endParaRPr lang="da-DK"/>
          </a:p>
        </p:txBody>
      </p:sp>
      <p:sp>
        <p:nvSpPr>
          <p:cNvPr id="5" name="Slide Number Placeholder 4">
            <a:extLst>
              <a:ext uri="{FF2B5EF4-FFF2-40B4-BE49-F238E27FC236}">
                <a16:creationId xmlns:a16="http://schemas.microsoft.com/office/drawing/2014/main" id="{00018891-7212-6F7B-3C73-585C4CF53A74}"/>
              </a:ext>
            </a:extLst>
          </p:cNvPr>
          <p:cNvSpPr>
            <a:spLocks noGrp="1"/>
          </p:cNvSpPr>
          <p:nvPr>
            <p:ph type="sldNum" sz="quarter" idx="12"/>
          </p:nvPr>
        </p:nvSpPr>
        <p:spPr/>
        <p:txBody>
          <a:bodyPr/>
          <a:lstStyle/>
          <a:p>
            <a:fld id="{62145903-7AD6-4EB0-9C7B-CD2730BE78C7}" type="slidenum">
              <a:rPr lang="da-DK" smtClean="0"/>
              <a:t>‹#›</a:t>
            </a:fld>
            <a:endParaRPr lang="da-DK"/>
          </a:p>
        </p:txBody>
      </p:sp>
    </p:spTree>
    <p:extLst>
      <p:ext uri="{BB962C8B-B14F-4D97-AF65-F5344CB8AC3E}">
        <p14:creationId xmlns:p14="http://schemas.microsoft.com/office/powerpoint/2010/main" val="2635665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E91A60-42F6-F3FE-89C7-C848C221077D}"/>
              </a:ext>
            </a:extLst>
          </p:cNvPr>
          <p:cNvSpPr>
            <a:spLocks noGrp="1"/>
          </p:cNvSpPr>
          <p:nvPr>
            <p:ph type="dt" sz="half" idx="10"/>
          </p:nvPr>
        </p:nvSpPr>
        <p:spPr/>
        <p:txBody>
          <a:bodyPr/>
          <a:lstStyle/>
          <a:p>
            <a:fld id="{C20A9743-E05F-4D95-B87C-F38D6C3875C9}" type="datetimeFigureOut">
              <a:rPr lang="da-DK" smtClean="0"/>
              <a:t>14-09-2023</a:t>
            </a:fld>
            <a:endParaRPr lang="da-DK"/>
          </a:p>
        </p:txBody>
      </p:sp>
      <p:sp>
        <p:nvSpPr>
          <p:cNvPr id="3" name="Footer Placeholder 2">
            <a:extLst>
              <a:ext uri="{FF2B5EF4-FFF2-40B4-BE49-F238E27FC236}">
                <a16:creationId xmlns:a16="http://schemas.microsoft.com/office/drawing/2014/main" id="{456C86A4-623E-2609-7667-FAD434B49242}"/>
              </a:ext>
            </a:extLst>
          </p:cNvPr>
          <p:cNvSpPr>
            <a:spLocks noGrp="1"/>
          </p:cNvSpPr>
          <p:nvPr>
            <p:ph type="ftr" sz="quarter" idx="11"/>
          </p:nvPr>
        </p:nvSpPr>
        <p:spPr/>
        <p:txBody>
          <a:bodyPr/>
          <a:lstStyle/>
          <a:p>
            <a:endParaRPr lang="da-DK"/>
          </a:p>
        </p:txBody>
      </p:sp>
      <p:sp>
        <p:nvSpPr>
          <p:cNvPr id="4" name="Slide Number Placeholder 3">
            <a:extLst>
              <a:ext uri="{FF2B5EF4-FFF2-40B4-BE49-F238E27FC236}">
                <a16:creationId xmlns:a16="http://schemas.microsoft.com/office/drawing/2014/main" id="{DAFF7A80-01D2-B448-B2EA-0E8CF5F41035}"/>
              </a:ext>
            </a:extLst>
          </p:cNvPr>
          <p:cNvSpPr>
            <a:spLocks noGrp="1"/>
          </p:cNvSpPr>
          <p:nvPr>
            <p:ph type="sldNum" sz="quarter" idx="12"/>
          </p:nvPr>
        </p:nvSpPr>
        <p:spPr/>
        <p:txBody>
          <a:bodyPr/>
          <a:lstStyle/>
          <a:p>
            <a:fld id="{62145903-7AD6-4EB0-9C7B-CD2730BE78C7}" type="slidenum">
              <a:rPr lang="da-DK" smtClean="0"/>
              <a:t>‹#›</a:t>
            </a:fld>
            <a:endParaRPr lang="da-DK"/>
          </a:p>
        </p:txBody>
      </p:sp>
    </p:spTree>
    <p:extLst>
      <p:ext uri="{BB962C8B-B14F-4D97-AF65-F5344CB8AC3E}">
        <p14:creationId xmlns:p14="http://schemas.microsoft.com/office/powerpoint/2010/main" val="38477220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93AC3-8E50-4F07-146D-09F8ACBFB1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da-DK"/>
          </a:p>
        </p:txBody>
      </p:sp>
      <p:sp>
        <p:nvSpPr>
          <p:cNvPr id="3" name="Content Placeholder 2">
            <a:extLst>
              <a:ext uri="{FF2B5EF4-FFF2-40B4-BE49-F238E27FC236}">
                <a16:creationId xmlns:a16="http://schemas.microsoft.com/office/drawing/2014/main" id="{CE1AD328-69C8-EA8D-05B3-7D1F879B63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Text Placeholder 3">
            <a:extLst>
              <a:ext uri="{FF2B5EF4-FFF2-40B4-BE49-F238E27FC236}">
                <a16:creationId xmlns:a16="http://schemas.microsoft.com/office/drawing/2014/main" id="{93F547A2-DC31-6CBD-D33D-8D5C1DBEBC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576C73-A049-8182-F9C4-9B8019A31DE5}"/>
              </a:ext>
            </a:extLst>
          </p:cNvPr>
          <p:cNvSpPr>
            <a:spLocks noGrp="1"/>
          </p:cNvSpPr>
          <p:nvPr>
            <p:ph type="dt" sz="half" idx="10"/>
          </p:nvPr>
        </p:nvSpPr>
        <p:spPr/>
        <p:txBody>
          <a:bodyPr/>
          <a:lstStyle/>
          <a:p>
            <a:fld id="{C20A9743-E05F-4D95-B87C-F38D6C3875C9}" type="datetimeFigureOut">
              <a:rPr lang="da-DK" smtClean="0"/>
              <a:t>14-09-2023</a:t>
            </a:fld>
            <a:endParaRPr lang="da-DK"/>
          </a:p>
        </p:txBody>
      </p:sp>
      <p:sp>
        <p:nvSpPr>
          <p:cNvPr id="6" name="Footer Placeholder 5">
            <a:extLst>
              <a:ext uri="{FF2B5EF4-FFF2-40B4-BE49-F238E27FC236}">
                <a16:creationId xmlns:a16="http://schemas.microsoft.com/office/drawing/2014/main" id="{BC88DC3F-D65C-B11B-0848-0A9446B651A6}"/>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46D1D090-C1C7-92DB-1299-B015AEB3D31D}"/>
              </a:ext>
            </a:extLst>
          </p:cNvPr>
          <p:cNvSpPr>
            <a:spLocks noGrp="1"/>
          </p:cNvSpPr>
          <p:nvPr>
            <p:ph type="sldNum" sz="quarter" idx="12"/>
          </p:nvPr>
        </p:nvSpPr>
        <p:spPr/>
        <p:txBody>
          <a:bodyPr/>
          <a:lstStyle/>
          <a:p>
            <a:fld id="{62145903-7AD6-4EB0-9C7B-CD2730BE78C7}" type="slidenum">
              <a:rPr lang="da-DK" smtClean="0"/>
              <a:t>‹#›</a:t>
            </a:fld>
            <a:endParaRPr lang="da-DK"/>
          </a:p>
        </p:txBody>
      </p:sp>
    </p:spTree>
    <p:extLst>
      <p:ext uri="{BB962C8B-B14F-4D97-AF65-F5344CB8AC3E}">
        <p14:creationId xmlns:p14="http://schemas.microsoft.com/office/powerpoint/2010/main" val="4194039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8A1E2-3FA4-B32C-3DC8-1700FC6315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da-DK"/>
          </a:p>
        </p:txBody>
      </p:sp>
      <p:sp>
        <p:nvSpPr>
          <p:cNvPr id="3" name="Picture Placeholder 2">
            <a:extLst>
              <a:ext uri="{FF2B5EF4-FFF2-40B4-BE49-F238E27FC236}">
                <a16:creationId xmlns:a16="http://schemas.microsoft.com/office/drawing/2014/main" id="{B836437C-972C-D8AC-5D28-CB18E87F0F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Text Placeholder 3">
            <a:extLst>
              <a:ext uri="{FF2B5EF4-FFF2-40B4-BE49-F238E27FC236}">
                <a16:creationId xmlns:a16="http://schemas.microsoft.com/office/drawing/2014/main" id="{3FBA4232-FDDE-F73F-08F6-1452980B79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BE3039-5AA4-D5B9-512F-6C1E0A2B6744}"/>
              </a:ext>
            </a:extLst>
          </p:cNvPr>
          <p:cNvSpPr>
            <a:spLocks noGrp="1"/>
          </p:cNvSpPr>
          <p:nvPr>
            <p:ph type="dt" sz="half" idx="10"/>
          </p:nvPr>
        </p:nvSpPr>
        <p:spPr/>
        <p:txBody>
          <a:bodyPr/>
          <a:lstStyle/>
          <a:p>
            <a:fld id="{C20A9743-E05F-4D95-B87C-F38D6C3875C9}" type="datetimeFigureOut">
              <a:rPr lang="da-DK" smtClean="0"/>
              <a:t>14-09-2023</a:t>
            </a:fld>
            <a:endParaRPr lang="da-DK"/>
          </a:p>
        </p:txBody>
      </p:sp>
      <p:sp>
        <p:nvSpPr>
          <p:cNvPr id="6" name="Footer Placeholder 5">
            <a:extLst>
              <a:ext uri="{FF2B5EF4-FFF2-40B4-BE49-F238E27FC236}">
                <a16:creationId xmlns:a16="http://schemas.microsoft.com/office/drawing/2014/main" id="{55782CC6-464E-FB2E-B48B-46BA763C847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223B8ED-D834-960A-67D4-F1B7C4119365}"/>
              </a:ext>
            </a:extLst>
          </p:cNvPr>
          <p:cNvSpPr>
            <a:spLocks noGrp="1"/>
          </p:cNvSpPr>
          <p:nvPr>
            <p:ph type="sldNum" sz="quarter" idx="12"/>
          </p:nvPr>
        </p:nvSpPr>
        <p:spPr/>
        <p:txBody>
          <a:bodyPr/>
          <a:lstStyle/>
          <a:p>
            <a:fld id="{62145903-7AD6-4EB0-9C7B-CD2730BE78C7}" type="slidenum">
              <a:rPr lang="da-DK" smtClean="0"/>
              <a:t>‹#›</a:t>
            </a:fld>
            <a:endParaRPr lang="da-DK"/>
          </a:p>
        </p:txBody>
      </p:sp>
    </p:spTree>
    <p:extLst>
      <p:ext uri="{BB962C8B-B14F-4D97-AF65-F5344CB8AC3E}">
        <p14:creationId xmlns:p14="http://schemas.microsoft.com/office/powerpoint/2010/main" val="1783312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D91950-83DC-D5C5-629B-43146F98F8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da-DK"/>
          </a:p>
        </p:txBody>
      </p:sp>
      <p:sp>
        <p:nvSpPr>
          <p:cNvPr id="3" name="Text Placeholder 2">
            <a:extLst>
              <a:ext uri="{FF2B5EF4-FFF2-40B4-BE49-F238E27FC236}">
                <a16:creationId xmlns:a16="http://schemas.microsoft.com/office/drawing/2014/main" id="{9361DF2F-6021-37B5-F841-19C2CDBF1A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Date Placeholder 3">
            <a:extLst>
              <a:ext uri="{FF2B5EF4-FFF2-40B4-BE49-F238E27FC236}">
                <a16:creationId xmlns:a16="http://schemas.microsoft.com/office/drawing/2014/main" id="{3BFB7E1F-0EB5-E7E0-1BD0-E1892BB653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0A9743-E05F-4D95-B87C-F38D6C3875C9}" type="datetimeFigureOut">
              <a:rPr lang="da-DK" smtClean="0"/>
              <a:t>14-09-2023</a:t>
            </a:fld>
            <a:endParaRPr lang="da-DK"/>
          </a:p>
        </p:txBody>
      </p:sp>
      <p:sp>
        <p:nvSpPr>
          <p:cNvPr id="5" name="Footer Placeholder 4">
            <a:extLst>
              <a:ext uri="{FF2B5EF4-FFF2-40B4-BE49-F238E27FC236}">
                <a16:creationId xmlns:a16="http://schemas.microsoft.com/office/drawing/2014/main" id="{988213E7-3CDC-79B0-21B6-1665706191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Slide Number Placeholder 5">
            <a:extLst>
              <a:ext uri="{FF2B5EF4-FFF2-40B4-BE49-F238E27FC236}">
                <a16:creationId xmlns:a16="http://schemas.microsoft.com/office/drawing/2014/main" id="{908596E8-3806-07F1-D6D7-DB2D1070D3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145903-7AD6-4EB0-9C7B-CD2730BE78C7}" type="slidenum">
              <a:rPr lang="da-DK" smtClean="0"/>
              <a:t>‹#›</a:t>
            </a:fld>
            <a:endParaRPr lang="da-DK"/>
          </a:p>
        </p:txBody>
      </p:sp>
    </p:spTree>
    <p:extLst>
      <p:ext uri="{BB962C8B-B14F-4D97-AF65-F5344CB8AC3E}">
        <p14:creationId xmlns:p14="http://schemas.microsoft.com/office/powerpoint/2010/main" val="202039281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diagramLayout" Target="../diagrams/layout1.xml"/><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17.png"/><Relationship Id="rId5" Type="http://schemas.openxmlformats.org/officeDocument/2006/relationships/diagramColors" Target="../diagrams/colors1.xml"/><Relationship Id="rId10" Type="http://schemas.openxmlformats.org/officeDocument/2006/relationships/image" Target="../media/image16.svg"/><Relationship Id="rId4" Type="http://schemas.openxmlformats.org/officeDocument/2006/relationships/diagramQuickStyle" Target="../diagrams/quickStyle1.xml"/><Relationship Id="rId9" Type="http://schemas.openxmlformats.org/officeDocument/2006/relationships/image" Target="../media/image15.png"/><Relationship Id="rId14" Type="http://schemas.openxmlformats.org/officeDocument/2006/relationships/image" Target="../media/image20.svg"/></Relationships>
</file>

<file path=ppt/slides/_rels/slide1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mailto:mlkidholm@health.sdu.dk" TargetMode="External"/><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hyperlink" Target="https://www.sdu.dk/en/forskning/almenpraksis" TargetMode="External"/><Relationship Id="rId5" Type="http://schemas.openxmlformats.org/officeDocument/2006/relationships/hyperlink" Target="mailto:rnissen@health.sdu.dk" TargetMode="External"/><Relationship Id="rId4" Type="http://schemas.openxmlformats.org/officeDocument/2006/relationships/hyperlink" Target="mailto:lkvorning@health.sdu.dk"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 name="Picture 23" descr="Hands holding heart">
            <a:extLst>
              <a:ext uri="{FF2B5EF4-FFF2-40B4-BE49-F238E27FC236}">
                <a16:creationId xmlns:a16="http://schemas.microsoft.com/office/drawing/2014/main" id="{26171E52-2ED7-6E50-2369-E4F318EAF098}"/>
              </a:ext>
            </a:extLst>
          </p:cNvPr>
          <p:cNvPicPr>
            <a:picLocks noChangeAspect="1"/>
          </p:cNvPicPr>
          <p:nvPr/>
        </p:nvPicPr>
        <p:blipFill rotWithShape="1">
          <a:blip r:embed="rId2">
            <a:extLst>
              <a:ext uri="{28A0092B-C50C-407E-A947-70E740481C1C}">
                <a14:useLocalDpi xmlns:a14="http://schemas.microsoft.com/office/drawing/2010/main" val="0"/>
              </a:ext>
            </a:extLst>
          </a:blip>
          <a:srcRect t="7376" r="1" b="8112"/>
          <a:stretch/>
        </p:blipFill>
        <p:spPr>
          <a:xfrm>
            <a:off x="-3447" y="-1"/>
            <a:ext cx="12195447" cy="6879745"/>
          </a:xfrm>
          <a:prstGeom prst="rect">
            <a:avLst/>
          </a:prstGeom>
        </p:spPr>
      </p:pic>
      <p:sp>
        <p:nvSpPr>
          <p:cNvPr id="2" name="Title 1">
            <a:extLst>
              <a:ext uri="{FF2B5EF4-FFF2-40B4-BE49-F238E27FC236}">
                <a16:creationId xmlns:a16="http://schemas.microsoft.com/office/drawing/2014/main" id="{BAFA280F-E164-FADA-3C50-3D4CA8CC97B1}"/>
              </a:ext>
            </a:extLst>
          </p:cNvPr>
          <p:cNvSpPr>
            <a:spLocks noGrp="1"/>
          </p:cNvSpPr>
          <p:nvPr>
            <p:ph type="ctrTitle"/>
          </p:nvPr>
        </p:nvSpPr>
        <p:spPr>
          <a:xfrm>
            <a:off x="692727" y="406400"/>
            <a:ext cx="11035082" cy="2387600"/>
          </a:xfrm>
        </p:spPr>
        <p:txBody>
          <a:bodyPr vert="horz" lIns="91440" tIns="45720" rIns="91440" bIns="45720" rtlCol="0">
            <a:normAutofit/>
          </a:bodyPr>
          <a:lstStyle/>
          <a:p>
            <a:pPr algn="l"/>
            <a:r>
              <a:rPr lang="da-DK" b="1" dirty="0" err="1">
                <a:solidFill>
                  <a:schemeClr val="bg1"/>
                </a:solidFill>
              </a:rPr>
              <a:t>eHeart</a:t>
            </a:r>
            <a:r>
              <a:rPr lang="da-DK" b="1" dirty="0">
                <a:solidFill>
                  <a:schemeClr val="bg1"/>
                </a:solidFill>
              </a:rPr>
              <a:t> – A Digital Platform for Spiritual Care in Denmark </a:t>
            </a:r>
            <a:endParaRPr lang="en-US" b="1" dirty="0">
              <a:solidFill>
                <a:schemeClr val="bg1"/>
              </a:solidFill>
            </a:endParaRPr>
          </a:p>
        </p:txBody>
      </p:sp>
      <p:sp>
        <p:nvSpPr>
          <p:cNvPr id="3" name="Subtitle 2">
            <a:extLst>
              <a:ext uri="{FF2B5EF4-FFF2-40B4-BE49-F238E27FC236}">
                <a16:creationId xmlns:a16="http://schemas.microsoft.com/office/drawing/2014/main" id="{C29602C4-409F-1AC0-120F-FD617C2AEF7C}"/>
              </a:ext>
            </a:extLst>
          </p:cNvPr>
          <p:cNvSpPr>
            <a:spLocks noGrp="1"/>
          </p:cNvSpPr>
          <p:nvPr>
            <p:ph type="subTitle" idx="1"/>
          </p:nvPr>
        </p:nvSpPr>
        <p:spPr>
          <a:xfrm>
            <a:off x="377505" y="4457716"/>
            <a:ext cx="11492917" cy="1655762"/>
          </a:xfrm>
        </p:spPr>
        <p:txBody>
          <a:bodyPr>
            <a:noAutofit/>
          </a:bodyPr>
          <a:lstStyle/>
          <a:p>
            <a:r>
              <a:rPr lang="da-DK" dirty="0"/>
              <a:t>Presentation at the </a:t>
            </a:r>
            <a:r>
              <a:rPr lang="en-US" dirty="0"/>
              <a:t>conference on digital spiritual care </a:t>
            </a:r>
            <a:r>
              <a:rPr lang="da-DK" i="0" dirty="0">
                <a:effectLst/>
              </a:rPr>
              <a:t>"Digital Spiritual Care – quo </a:t>
            </a:r>
            <a:r>
              <a:rPr lang="da-DK" i="0" dirty="0" err="1">
                <a:effectLst/>
              </a:rPr>
              <a:t>vadis</a:t>
            </a:r>
            <a:r>
              <a:rPr lang="da-DK" i="0" dirty="0">
                <a:effectLst/>
              </a:rPr>
              <a:t>?"</a:t>
            </a:r>
          </a:p>
          <a:p>
            <a:r>
              <a:rPr lang="da-DK" i="0" dirty="0">
                <a:effectLst/>
              </a:rPr>
              <a:t>September 14, 2023</a:t>
            </a:r>
          </a:p>
          <a:p>
            <a:r>
              <a:rPr lang="da-DK" i="0" dirty="0">
                <a:effectLst/>
              </a:rPr>
              <a:t> </a:t>
            </a:r>
            <a:r>
              <a:rPr lang="da-DK" dirty="0"/>
              <a:t>By Maiken Langhoff Kidholm, Laura </a:t>
            </a:r>
            <a:r>
              <a:rPr lang="da-DK"/>
              <a:t>Kvorning &amp; </a:t>
            </a:r>
            <a:r>
              <a:rPr lang="da-DK" dirty="0"/>
              <a:t>Ricko </a:t>
            </a:r>
            <a:r>
              <a:rPr lang="da-DK" i="0">
                <a:effectLst/>
              </a:rPr>
              <a:t>Damberg Nissen </a:t>
            </a:r>
            <a:r>
              <a:rPr lang="da-DK" i="0" dirty="0">
                <a:effectLst/>
              </a:rPr>
              <a:t>from the </a:t>
            </a:r>
            <a:r>
              <a:rPr lang="en-US" i="0" dirty="0">
                <a:effectLst/>
              </a:rPr>
              <a:t>Research Unit of General Practice, University of Southern Denmark </a:t>
            </a:r>
            <a:endParaRPr lang="da-DK" dirty="0"/>
          </a:p>
        </p:txBody>
      </p:sp>
    </p:spTree>
    <p:extLst>
      <p:ext uri="{BB962C8B-B14F-4D97-AF65-F5344CB8AC3E}">
        <p14:creationId xmlns:p14="http://schemas.microsoft.com/office/powerpoint/2010/main" val="1357657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18E6E322-19B8-B05C-F8F3-62BA84375483}"/>
              </a:ext>
            </a:extLst>
          </p:cNvPr>
          <p:cNvGraphicFramePr/>
          <p:nvPr>
            <p:extLst>
              <p:ext uri="{D42A27DB-BD31-4B8C-83A1-F6EECF244321}">
                <p14:modId xmlns:p14="http://schemas.microsoft.com/office/powerpoint/2010/main" val="1286406809"/>
              </p:ext>
            </p:extLst>
          </p:nvPr>
        </p:nvGraphicFramePr>
        <p:xfrm>
          <a:off x="100012" y="1114425"/>
          <a:ext cx="11991975" cy="5743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itle 7">
            <a:extLst>
              <a:ext uri="{FF2B5EF4-FFF2-40B4-BE49-F238E27FC236}">
                <a16:creationId xmlns:a16="http://schemas.microsoft.com/office/drawing/2014/main" id="{8138B276-BBD6-2FFC-DEAE-8EC62546F4B1}"/>
              </a:ext>
            </a:extLst>
          </p:cNvPr>
          <p:cNvSpPr>
            <a:spLocks noGrp="1"/>
          </p:cNvSpPr>
          <p:nvPr>
            <p:ph type="title"/>
          </p:nvPr>
        </p:nvSpPr>
        <p:spPr/>
        <p:txBody>
          <a:bodyPr/>
          <a:lstStyle/>
          <a:p>
            <a:r>
              <a:rPr lang="da-DK" dirty="0" err="1"/>
              <a:t>What</a:t>
            </a:r>
            <a:r>
              <a:rPr lang="da-DK" dirty="0"/>
              <a:t> is the </a:t>
            </a:r>
            <a:r>
              <a:rPr lang="da-DK" dirty="0" err="1"/>
              <a:t>project</a:t>
            </a:r>
            <a:r>
              <a:rPr lang="da-DK" dirty="0"/>
              <a:t> plan </a:t>
            </a:r>
            <a:r>
              <a:rPr lang="da-DK"/>
              <a:t>of </a:t>
            </a:r>
            <a:r>
              <a:rPr lang="en-US"/>
              <a:t>eHeart</a:t>
            </a:r>
            <a:r>
              <a:rPr lang="en-US" dirty="0"/>
              <a:t>?</a:t>
            </a:r>
            <a:endParaRPr lang="da-DK" dirty="0"/>
          </a:p>
        </p:txBody>
      </p:sp>
      <p:pic>
        <p:nvPicPr>
          <p:cNvPr id="11" name="Graphic 10" descr="Research with solid fill">
            <a:extLst>
              <a:ext uri="{FF2B5EF4-FFF2-40B4-BE49-F238E27FC236}">
                <a16:creationId xmlns:a16="http://schemas.microsoft.com/office/drawing/2014/main" id="{AB4FEEEB-039A-5A83-0568-BAF0AD9C2D2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33375" y="1630363"/>
            <a:ext cx="720000" cy="720000"/>
          </a:xfrm>
          <a:prstGeom prst="rect">
            <a:avLst/>
          </a:prstGeom>
        </p:spPr>
      </p:pic>
      <p:pic>
        <p:nvPicPr>
          <p:cNvPr id="15" name="Graphic 14" descr="Teacher with solid fill">
            <a:extLst>
              <a:ext uri="{FF2B5EF4-FFF2-40B4-BE49-F238E27FC236}">
                <a16:creationId xmlns:a16="http://schemas.microsoft.com/office/drawing/2014/main" id="{3934F981-F31B-D1F8-24EB-D7974A3FBAB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76224" y="5629275"/>
            <a:ext cx="720000" cy="720000"/>
          </a:xfrm>
          <a:prstGeom prst="rect">
            <a:avLst/>
          </a:prstGeom>
        </p:spPr>
      </p:pic>
      <p:pic>
        <p:nvPicPr>
          <p:cNvPr id="17" name="Graphic 16" descr="Clipboard Mixed with solid fill">
            <a:extLst>
              <a:ext uri="{FF2B5EF4-FFF2-40B4-BE49-F238E27FC236}">
                <a16:creationId xmlns:a16="http://schemas.microsoft.com/office/drawing/2014/main" id="{0268C4A2-1749-05E3-D627-BA2E54E68F8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38200" y="4252912"/>
            <a:ext cx="720000" cy="720000"/>
          </a:xfrm>
          <a:prstGeom prst="rect">
            <a:avLst/>
          </a:prstGeom>
        </p:spPr>
      </p:pic>
      <p:pic>
        <p:nvPicPr>
          <p:cNvPr id="19" name="Graphic 18" descr="Group brainstorm with solid fill">
            <a:extLst>
              <a:ext uri="{FF2B5EF4-FFF2-40B4-BE49-F238E27FC236}">
                <a16:creationId xmlns:a16="http://schemas.microsoft.com/office/drawing/2014/main" id="{F16EE37E-67BA-6FF6-CA07-CEA4825C5B2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38200" y="2971800"/>
            <a:ext cx="720000" cy="720000"/>
          </a:xfrm>
          <a:prstGeom prst="rect">
            <a:avLst/>
          </a:prstGeom>
        </p:spPr>
      </p:pic>
    </p:spTree>
    <p:extLst>
      <p:ext uri="{BB962C8B-B14F-4D97-AF65-F5344CB8AC3E}">
        <p14:creationId xmlns:p14="http://schemas.microsoft.com/office/powerpoint/2010/main" val="30689459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24" name="Rectangle 2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E5663F-2954-F9B9-1546-096F182F8549}"/>
              </a:ext>
            </a:extLst>
          </p:cNvPr>
          <p:cNvSpPr>
            <a:spLocks noGrp="1"/>
          </p:cNvSpPr>
          <p:nvPr>
            <p:ph type="title"/>
          </p:nvPr>
        </p:nvSpPr>
        <p:spPr>
          <a:xfrm>
            <a:off x="142240" y="350196"/>
            <a:ext cx="5953760" cy="1624520"/>
          </a:xfrm>
        </p:spPr>
        <p:txBody>
          <a:bodyPr anchor="ctr">
            <a:normAutofit/>
          </a:bodyPr>
          <a:lstStyle/>
          <a:p>
            <a:r>
              <a:rPr lang="da-DK" dirty="0" err="1"/>
              <a:t>Participatory</a:t>
            </a:r>
            <a:r>
              <a:rPr lang="da-DK" dirty="0"/>
              <a:t> design </a:t>
            </a:r>
            <a:r>
              <a:rPr lang="da-DK" dirty="0" err="1"/>
              <a:t>process</a:t>
            </a:r>
            <a:endParaRPr lang="da-DK" dirty="0"/>
          </a:p>
        </p:txBody>
      </p:sp>
      <p:sp>
        <p:nvSpPr>
          <p:cNvPr id="9" name="Content Placeholder 8">
            <a:extLst>
              <a:ext uri="{FF2B5EF4-FFF2-40B4-BE49-F238E27FC236}">
                <a16:creationId xmlns:a16="http://schemas.microsoft.com/office/drawing/2014/main" id="{D0609A25-BB8F-66DA-4E90-DF7683C29CBB}"/>
              </a:ext>
            </a:extLst>
          </p:cNvPr>
          <p:cNvSpPr>
            <a:spLocks noGrp="1"/>
          </p:cNvSpPr>
          <p:nvPr>
            <p:ph idx="1"/>
          </p:nvPr>
        </p:nvSpPr>
        <p:spPr>
          <a:xfrm>
            <a:off x="142240" y="2422298"/>
            <a:ext cx="5946933" cy="4451808"/>
          </a:xfrm>
        </p:spPr>
        <p:txBody>
          <a:bodyPr anchor="ctr">
            <a:normAutofit/>
          </a:bodyPr>
          <a:lstStyle/>
          <a:p>
            <a:pPr marL="0" indent="0">
              <a:buNone/>
            </a:pPr>
            <a:r>
              <a:rPr lang="en-US" sz="1800" dirty="0"/>
              <a:t>In this project, the method used is participatory and based on Design Thinking to ensure a creative and digital process. The method ensures that the target group's needs are at the center throughout the process, including </a:t>
            </a:r>
          </a:p>
          <a:p>
            <a:r>
              <a:rPr lang="en-US" sz="1800" dirty="0"/>
              <a:t>analyses of the user context</a:t>
            </a:r>
          </a:p>
          <a:p>
            <a:r>
              <a:rPr lang="en-US" sz="1800" dirty="0"/>
              <a:t>co-creation workshops with all the target groups, relevant stakeholders, and the project team</a:t>
            </a:r>
          </a:p>
          <a:p>
            <a:r>
              <a:rPr lang="en-US" sz="1800" dirty="0"/>
              <a:t>mapping the user journey and outline desired user experience </a:t>
            </a:r>
          </a:p>
          <a:p>
            <a:r>
              <a:rPr lang="en-US" sz="1800" dirty="0"/>
              <a:t>testing and evaluating the user-friendliness and satisfaction, including that the platform is intuitive and easy to use for the target groups</a:t>
            </a:r>
          </a:p>
          <a:p>
            <a:pPr marL="0" indent="0">
              <a:buNone/>
            </a:pPr>
            <a:r>
              <a:rPr lang="en-US" sz="1800" dirty="0"/>
              <a:t>This will be done through various participatory methods; interviews, workshops, and focus groups.</a:t>
            </a:r>
          </a:p>
          <a:p>
            <a:endParaRPr lang="en-US" sz="1800" dirty="0"/>
          </a:p>
        </p:txBody>
      </p:sp>
      <p:pic>
        <p:nvPicPr>
          <p:cNvPr id="5" name="Content Placeholder 4" descr="Colleagues huddle">
            <a:extLst>
              <a:ext uri="{FF2B5EF4-FFF2-40B4-BE49-F238E27FC236}">
                <a16:creationId xmlns:a16="http://schemas.microsoft.com/office/drawing/2014/main" id="{17B91BC2-C4DF-40D5-68FC-31BF6E6E0CEE}"/>
              </a:ext>
            </a:extLst>
          </p:cNvPr>
          <p:cNvPicPr>
            <a:picLocks noChangeAspect="1"/>
          </p:cNvPicPr>
          <p:nvPr/>
        </p:nvPicPr>
        <p:blipFill rotWithShape="1">
          <a:blip r:embed="rId2">
            <a:extLst>
              <a:ext uri="{28A0092B-C50C-407E-A947-70E740481C1C}">
                <a14:useLocalDpi xmlns:a14="http://schemas.microsoft.com/office/drawing/2010/main" val="0"/>
              </a:ext>
            </a:extLst>
          </a:blip>
          <a:srcRect l="19037" r="21562" b="-2"/>
          <a:stretch/>
        </p:blipFill>
        <p:spPr>
          <a:xfrm>
            <a:off x="6096000" y="1"/>
            <a:ext cx="6102825" cy="6858000"/>
          </a:xfrm>
          <a:prstGeom prst="rect">
            <a:avLst/>
          </a:prstGeom>
        </p:spPr>
      </p:pic>
    </p:spTree>
    <p:extLst>
      <p:ext uri="{BB962C8B-B14F-4D97-AF65-F5344CB8AC3E}">
        <p14:creationId xmlns:p14="http://schemas.microsoft.com/office/powerpoint/2010/main" val="2585558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Darts in the center of a target">
            <a:extLst>
              <a:ext uri="{FF2B5EF4-FFF2-40B4-BE49-F238E27FC236}">
                <a16:creationId xmlns:a16="http://schemas.microsoft.com/office/drawing/2014/main" id="{BF169925-2E27-9206-A61C-B811AB12C53E}"/>
              </a:ext>
            </a:extLst>
          </p:cNvPr>
          <p:cNvPicPr>
            <a:picLocks noChangeAspect="1"/>
          </p:cNvPicPr>
          <p:nvPr/>
        </p:nvPicPr>
        <p:blipFill rotWithShape="1">
          <a:blip r:embed="rId2">
            <a:extLst>
              <a:ext uri="{28A0092B-C50C-407E-A947-70E740481C1C}">
                <a14:useLocalDpi xmlns:a14="http://schemas.microsoft.com/office/drawing/2010/main" val="0"/>
              </a:ext>
            </a:extLst>
          </a:blip>
          <a:srcRect l="39125" r="1709"/>
          <a:stretch/>
        </p:blipFill>
        <p:spPr>
          <a:xfrm>
            <a:off x="-1" y="-2"/>
            <a:ext cx="5410198" cy="6858002"/>
          </a:xfrm>
          <a:prstGeom prst="rect">
            <a:avLst/>
          </a:prstGeom>
        </p:spPr>
      </p:pic>
      <p:sp useBgFill="1">
        <p:nvSpPr>
          <p:cNvPr id="17" name="Rectangle 16">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DB6F58-5FD1-84C3-196B-2EC94D35E05A}"/>
              </a:ext>
            </a:extLst>
          </p:cNvPr>
          <p:cNvSpPr>
            <a:spLocks noGrp="1"/>
          </p:cNvSpPr>
          <p:nvPr>
            <p:ph type="title"/>
          </p:nvPr>
        </p:nvSpPr>
        <p:spPr>
          <a:xfrm>
            <a:off x="5506720" y="405685"/>
            <a:ext cx="6073565" cy="1559301"/>
          </a:xfrm>
        </p:spPr>
        <p:txBody>
          <a:bodyPr>
            <a:normAutofit/>
          </a:bodyPr>
          <a:lstStyle/>
          <a:p>
            <a:r>
              <a:rPr lang="en-US" dirty="0"/>
              <a:t>The desired clinical impact</a:t>
            </a:r>
            <a:endParaRPr lang="da-DK" dirty="0"/>
          </a:p>
        </p:txBody>
      </p:sp>
      <p:sp>
        <p:nvSpPr>
          <p:cNvPr id="3" name="Content Placeholder 2">
            <a:extLst>
              <a:ext uri="{FF2B5EF4-FFF2-40B4-BE49-F238E27FC236}">
                <a16:creationId xmlns:a16="http://schemas.microsoft.com/office/drawing/2014/main" id="{9A721E8B-BAB1-846C-E517-A8580E210212}"/>
              </a:ext>
            </a:extLst>
          </p:cNvPr>
          <p:cNvSpPr>
            <a:spLocks noGrp="1"/>
          </p:cNvSpPr>
          <p:nvPr>
            <p:ph idx="1"/>
          </p:nvPr>
        </p:nvSpPr>
        <p:spPr>
          <a:xfrm>
            <a:off x="5410196" y="2370671"/>
            <a:ext cx="6781802" cy="4416209"/>
          </a:xfrm>
        </p:spPr>
        <p:txBody>
          <a:bodyPr anchor="ctr">
            <a:normAutofit lnSpcReduction="10000"/>
          </a:bodyPr>
          <a:lstStyle/>
          <a:p>
            <a:pPr>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Minimum 10% of the patients and their caregivers </a:t>
            </a:r>
          </a:p>
          <a:p>
            <a:pPr lvl="1">
              <a:spcAft>
                <a:spcPts val="800"/>
              </a:spcAft>
            </a:pP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use </a:t>
            </a:r>
            <a:r>
              <a:rPr lang="en-US" sz="1600" kern="100" dirty="0" err="1">
                <a:effectLst/>
                <a:latin typeface="Calibri" panose="020F0502020204030204" pitchFamily="34" charset="0"/>
                <a:ea typeface="Calibri" panose="020F0502020204030204" pitchFamily="34" charset="0"/>
                <a:cs typeface="Times New Roman" panose="02020603050405020304" pitchFamily="18" charset="0"/>
              </a:rPr>
              <a:t>eHeart</a:t>
            </a: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 and find it relevant </a:t>
            </a:r>
          </a:p>
          <a:p>
            <a:pPr lvl="1">
              <a:spcAft>
                <a:spcPts val="800"/>
              </a:spcAft>
            </a:pP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score the user satisfaction high og very high. </a:t>
            </a:r>
            <a:br>
              <a:rPr lang="en-US" sz="1600" kern="100" dirty="0">
                <a:effectLst/>
                <a:latin typeface="Calibri" panose="020F0502020204030204" pitchFamily="34" charset="0"/>
                <a:ea typeface="Calibri" panose="020F0502020204030204" pitchFamily="34" charset="0"/>
                <a:cs typeface="Times New Roman" panose="02020603050405020304" pitchFamily="18" charset="0"/>
              </a:rPr>
            </a:b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It can be influenced by many factors, such as usability, functionality, design, performance, support, and value and these factors will be explored via qualitative methods. </a:t>
            </a:r>
          </a:p>
          <a:p>
            <a:pPr lvl="1">
              <a:spcAft>
                <a:spcPts val="800"/>
              </a:spcAft>
            </a:pP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score the user experience high or very high </a:t>
            </a:r>
          </a:p>
          <a:p>
            <a:pPr lvl="1">
              <a:spcAft>
                <a:spcPts val="800"/>
              </a:spcAft>
            </a:pP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will recommend </a:t>
            </a:r>
            <a:r>
              <a:rPr lang="en-US" sz="1600" kern="100" dirty="0" err="1">
                <a:effectLst/>
                <a:latin typeface="Calibri" panose="020F0502020204030204" pitchFamily="34" charset="0"/>
                <a:ea typeface="Calibri" panose="020F0502020204030204" pitchFamily="34" charset="0"/>
                <a:cs typeface="Times New Roman" panose="02020603050405020304" pitchFamily="18" charset="0"/>
              </a:rPr>
              <a:t>eHeart</a:t>
            </a: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 to others</a:t>
            </a:r>
            <a:endParaRPr lang="da-DK" sz="16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en-US" sz="1800" kern="100" dirty="0">
                <a:latin typeface="Calibri" panose="020F0502020204030204" pitchFamily="34" charset="0"/>
                <a:ea typeface="Calibri" panose="020F0502020204030204" pitchFamily="34" charset="0"/>
                <a:cs typeface="Times New Roman" panose="02020603050405020304" pitchFamily="18" charset="0"/>
              </a:rPr>
              <a:t>M</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inimum 40% of the healthcare professionals offer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eHeart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to their patients and see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eHeart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as a relevant and usable to supplement the care they can provide at the hospital to meet the needs of the patients and their caregivers. </a:t>
            </a:r>
          </a:p>
          <a:p>
            <a:pPr>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what extent the healthcare professionals will have greater job satisfaction and commitment to their work providing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eHeart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as part of their care, we will explore via qualitative methods.</a:t>
            </a:r>
            <a:endParaRPr lang="da-DK"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844305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Hands holding heart">
            <a:extLst>
              <a:ext uri="{FF2B5EF4-FFF2-40B4-BE49-F238E27FC236}">
                <a16:creationId xmlns:a16="http://schemas.microsoft.com/office/drawing/2014/main" id="{26171E52-2ED7-6E50-2369-E4F318EAF098}"/>
              </a:ext>
            </a:extLst>
          </p:cNvPr>
          <p:cNvPicPr>
            <a:picLocks noChangeAspect="1"/>
          </p:cNvPicPr>
          <p:nvPr/>
        </p:nvPicPr>
        <p:blipFill rotWithShape="1">
          <a:blip r:embed="rId2">
            <a:extLst>
              <a:ext uri="{28A0092B-C50C-407E-A947-70E740481C1C}">
                <a14:useLocalDpi xmlns:a14="http://schemas.microsoft.com/office/drawing/2010/main" val="0"/>
              </a:ext>
            </a:extLst>
          </a:blip>
          <a:srcRect t="7376" r="1" b="8112"/>
          <a:stretch/>
        </p:blipFill>
        <p:spPr>
          <a:xfrm>
            <a:off x="0" y="0"/>
            <a:ext cx="12195447" cy="6879745"/>
          </a:xfrm>
          <a:prstGeom prst="rect">
            <a:avLst/>
          </a:prstGeom>
        </p:spPr>
      </p:pic>
      <p:sp>
        <p:nvSpPr>
          <p:cNvPr id="2" name="Title 1">
            <a:extLst>
              <a:ext uri="{FF2B5EF4-FFF2-40B4-BE49-F238E27FC236}">
                <a16:creationId xmlns:a16="http://schemas.microsoft.com/office/drawing/2014/main" id="{BAFA280F-E164-FADA-3C50-3D4CA8CC97B1}"/>
              </a:ext>
            </a:extLst>
          </p:cNvPr>
          <p:cNvSpPr>
            <a:spLocks noGrp="1"/>
          </p:cNvSpPr>
          <p:nvPr>
            <p:ph type="ctrTitle"/>
          </p:nvPr>
        </p:nvSpPr>
        <p:spPr>
          <a:xfrm>
            <a:off x="6286500" y="1000125"/>
            <a:ext cx="5886449" cy="4900697"/>
          </a:xfrm>
        </p:spPr>
        <p:txBody>
          <a:bodyPr vert="horz" lIns="91440" tIns="45720" rIns="91440" bIns="45720" rtlCol="0">
            <a:normAutofit/>
          </a:bodyPr>
          <a:lstStyle/>
          <a:p>
            <a:pPr algn="l"/>
            <a:r>
              <a:rPr lang="en-US" sz="2800" b="1" dirty="0">
                <a:solidFill>
                  <a:srgbClr val="FFFFFF"/>
                </a:solidFill>
              </a:rPr>
              <a:t>Contact information: </a:t>
            </a:r>
            <a:br>
              <a:rPr lang="en-US" sz="2800" b="1" dirty="0">
                <a:solidFill>
                  <a:srgbClr val="FFFFFF"/>
                </a:solidFill>
              </a:rPr>
            </a:br>
            <a:r>
              <a:rPr lang="en-US" sz="2800" b="1" dirty="0">
                <a:solidFill>
                  <a:srgbClr val="FFFFFF"/>
                </a:solidFill>
              </a:rPr>
              <a:t>Maiken Langhoff Kidholm, </a:t>
            </a:r>
            <a:r>
              <a:rPr lang="en-US" sz="2800" b="1" dirty="0">
                <a:solidFill>
                  <a:srgbClr val="FFFFFF"/>
                </a:solidFill>
                <a:hlinkClick r:id="rId3"/>
              </a:rPr>
              <a:t>mlkidholm@health.sdu.dk</a:t>
            </a:r>
            <a:br>
              <a:rPr lang="en-US" sz="2800" b="1" dirty="0">
                <a:solidFill>
                  <a:srgbClr val="FFFFFF"/>
                </a:solidFill>
              </a:rPr>
            </a:br>
            <a:r>
              <a:rPr lang="en-US" sz="2800" b="1" dirty="0">
                <a:solidFill>
                  <a:srgbClr val="FFFFFF"/>
                </a:solidFill>
              </a:rPr>
              <a:t>Laura Kvorning, </a:t>
            </a:r>
            <a:r>
              <a:rPr lang="en-US" sz="2800" b="1" dirty="0">
                <a:solidFill>
                  <a:srgbClr val="FFFFFF"/>
                </a:solidFill>
                <a:hlinkClick r:id="rId4"/>
              </a:rPr>
              <a:t>lkvorning@health.sdu.dk</a:t>
            </a:r>
            <a:br>
              <a:rPr lang="en-US" sz="2800" b="1" dirty="0">
                <a:solidFill>
                  <a:srgbClr val="FFFFFF"/>
                </a:solidFill>
              </a:rPr>
            </a:br>
            <a:r>
              <a:rPr lang="de-DE" sz="2800" b="1" dirty="0">
                <a:solidFill>
                  <a:srgbClr val="FFFFFF"/>
                </a:solidFill>
              </a:rPr>
              <a:t>Ricko Damberg Nissen, </a:t>
            </a:r>
            <a:r>
              <a:rPr lang="de-DE" sz="2800" b="1" dirty="0">
                <a:solidFill>
                  <a:srgbClr val="FFFFFF"/>
                </a:solidFill>
                <a:hlinkClick r:id="rId5"/>
              </a:rPr>
              <a:t>rnissen@health.sdu.dk</a:t>
            </a:r>
            <a:r>
              <a:rPr lang="de-DE" sz="2800" b="1" dirty="0">
                <a:solidFill>
                  <a:srgbClr val="FFFFFF"/>
                </a:solidFill>
              </a:rPr>
              <a:t> </a:t>
            </a:r>
            <a:br>
              <a:rPr lang="en-US" sz="2800" b="1" dirty="0">
                <a:solidFill>
                  <a:srgbClr val="FFFFFF"/>
                </a:solidFill>
              </a:rPr>
            </a:br>
            <a:r>
              <a:rPr lang="en-US" sz="2800" b="1" dirty="0">
                <a:solidFill>
                  <a:srgbClr val="FFFFFF"/>
                </a:solidFill>
              </a:rPr>
              <a:t>Research Unit of General Practice</a:t>
            </a:r>
            <a:br>
              <a:rPr lang="en-US" sz="2800" b="1" dirty="0">
                <a:solidFill>
                  <a:srgbClr val="FFFFFF"/>
                </a:solidFill>
              </a:rPr>
            </a:br>
            <a:r>
              <a:rPr lang="en-US" sz="2800" b="1" dirty="0">
                <a:solidFill>
                  <a:srgbClr val="FFFFFF"/>
                </a:solidFill>
              </a:rPr>
              <a:t>University of Southern Denmark </a:t>
            </a:r>
            <a:r>
              <a:rPr lang="en-US" sz="2400" b="1" dirty="0">
                <a:solidFill>
                  <a:srgbClr val="FFFFFF"/>
                </a:solidFill>
                <a:hlinkClick r:id="rId6"/>
              </a:rPr>
              <a:t>https://www.sdu.dk/en/forskning/almenpraksis</a:t>
            </a:r>
            <a:r>
              <a:rPr lang="en-US" sz="2400" b="1" dirty="0">
                <a:solidFill>
                  <a:srgbClr val="FFFFFF"/>
                </a:solidFill>
              </a:rPr>
              <a:t> </a:t>
            </a:r>
          </a:p>
        </p:txBody>
      </p:sp>
    </p:spTree>
    <p:extLst>
      <p:ext uri="{BB962C8B-B14F-4D97-AF65-F5344CB8AC3E}">
        <p14:creationId xmlns:p14="http://schemas.microsoft.com/office/powerpoint/2010/main" val="3398865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octor using tablet in clinic with patient">
            <a:extLst>
              <a:ext uri="{FF2B5EF4-FFF2-40B4-BE49-F238E27FC236}">
                <a16:creationId xmlns:a16="http://schemas.microsoft.com/office/drawing/2014/main" id="{EAA67971-ABC6-7F96-B24A-18699DBAE691}"/>
              </a:ext>
            </a:extLst>
          </p:cNvPr>
          <p:cNvPicPr>
            <a:picLocks noChangeAspect="1"/>
          </p:cNvPicPr>
          <p:nvPr/>
        </p:nvPicPr>
        <p:blipFill rotWithShape="1">
          <a:blip r:embed="rId2">
            <a:extLst>
              <a:ext uri="{28A0092B-C50C-407E-A947-70E740481C1C}">
                <a14:useLocalDpi xmlns:a14="http://schemas.microsoft.com/office/drawing/2010/main" val="0"/>
              </a:ext>
            </a:extLst>
          </a:blip>
          <a:srcRect l="5884" r="-1" b="-1"/>
          <a:stretch/>
        </p:blipFill>
        <p:spPr>
          <a:xfrm>
            <a:off x="-16932" y="10"/>
            <a:ext cx="9669642" cy="6857990"/>
          </a:xfrm>
          <a:prstGeom prst="rect">
            <a:avLst/>
          </a:prstGeom>
        </p:spPr>
      </p:pic>
      <p:sp>
        <p:nvSpPr>
          <p:cNvPr id="35" name="Rectangle 3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95416917-7063-6FBF-3669-B5A7F2208F8A}"/>
              </a:ext>
            </a:extLst>
          </p:cNvPr>
          <p:cNvSpPr>
            <a:spLocks noGrp="1"/>
          </p:cNvSpPr>
          <p:nvPr>
            <p:ph type="title"/>
          </p:nvPr>
        </p:nvSpPr>
        <p:spPr>
          <a:xfrm>
            <a:off x="7531610" y="365125"/>
            <a:ext cx="3822189" cy="1899912"/>
          </a:xfrm>
        </p:spPr>
        <p:txBody>
          <a:bodyPr>
            <a:noAutofit/>
          </a:bodyPr>
          <a:lstStyle/>
          <a:p>
            <a:r>
              <a:rPr lang="da-DK" dirty="0" err="1"/>
              <a:t>Description</a:t>
            </a:r>
            <a:r>
              <a:rPr lang="da-DK" dirty="0"/>
              <a:t> of the </a:t>
            </a:r>
            <a:r>
              <a:rPr lang="da-DK" dirty="0" err="1"/>
              <a:t>project</a:t>
            </a:r>
            <a:br>
              <a:rPr lang="da-DK"/>
            </a:br>
            <a:r>
              <a:rPr lang="en-US" dirty="0" err="1"/>
              <a:t>eHeart</a:t>
            </a:r>
            <a:endParaRPr lang="da-DK" dirty="0"/>
          </a:p>
        </p:txBody>
      </p:sp>
      <p:sp>
        <p:nvSpPr>
          <p:cNvPr id="7" name="Content Placeholder 6">
            <a:extLst>
              <a:ext uri="{FF2B5EF4-FFF2-40B4-BE49-F238E27FC236}">
                <a16:creationId xmlns:a16="http://schemas.microsoft.com/office/drawing/2014/main" id="{998B62F0-04F9-2F0E-EEED-72B8A2D9F207}"/>
              </a:ext>
            </a:extLst>
          </p:cNvPr>
          <p:cNvSpPr>
            <a:spLocks noGrp="1"/>
          </p:cNvSpPr>
          <p:nvPr>
            <p:ph idx="1"/>
          </p:nvPr>
        </p:nvSpPr>
        <p:spPr>
          <a:xfrm>
            <a:off x="7531610" y="2434201"/>
            <a:ext cx="3822189" cy="3742762"/>
          </a:xfrm>
        </p:spPr>
        <p:txBody>
          <a:bodyPr>
            <a:normAutofit/>
          </a:bodyPr>
          <a:lstStyle/>
          <a:p>
            <a:r>
              <a:rPr lang="en-US" sz="2000" dirty="0"/>
              <a:t>The project is a clinical innovation project to develop, test and implement an eHealth solution (called eHeart) to improve coping with existential needs of patients and their informal caregivers (family and close relations) affected by severe illness. </a:t>
            </a:r>
            <a:br>
              <a:rPr lang="en-US" sz="2000" dirty="0"/>
            </a:br>
            <a:r>
              <a:rPr lang="en-US" sz="2000" dirty="0"/>
              <a:t>eHeart will ease and supplement the healthcare professionals’ existential care as part of person-centered care.  </a:t>
            </a:r>
          </a:p>
          <a:p>
            <a:endParaRPr lang="da-DK" sz="2000" dirty="0"/>
          </a:p>
        </p:txBody>
      </p:sp>
    </p:spTree>
    <p:extLst>
      <p:ext uri="{BB962C8B-B14F-4D97-AF65-F5344CB8AC3E}">
        <p14:creationId xmlns:p14="http://schemas.microsoft.com/office/powerpoint/2010/main" val="10281194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0">
            <a:extLst>
              <a:ext uri="{FF2B5EF4-FFF2-40B4-BE49-F238E27FC236}">
                <a16:creationId xmlns:a16="http://schemas.microsoft.com/office/drawing/2014/main" id="{22587ECF-85E9-4393-9D87-8EB6F3F6C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CC13FA6B-9872-BC08-19BC-8D545F099D18}"/>
              </a:ext>
            </a:extLst>
          </p:cNvPr>
          <p:cNvSpPr>
            <a:spLocks noGrp="1"/>
          </p:cNvSpPr>
          <p:nvPr>
            <p:ph type="title"/>
          </p:nvPr>
        </p:nvSpPr>
        <p:spPr>
          <a:xfrm>
            <a:off x="838199" y="537883"/>
            <a:ext cx="4783697" cy="1260437"/>
          </a:xfrm>
        </p:spPr>
        <p:txBody>
          <a:bodyPr anchor="b">
            <a:normAutofit/>
          </a:bodyPr>
          <a:lstStyle/>
          <a:p>
            <a:r>
              <a:rPr lang="da-DK" dirty="0" err="1"/>
              <a:t>What</a:t>
            </a:r>
            <a:r>
              <a:rPr lang="da-DK" dirty="0"/>
              <a:t> is </a:t>
            </a:r>
            <a:r>
              <a:rPr lang="da-DK" dirty="0" err="1"/>
              <a:t>eHeart</a:t>
            </a:r>
            <a:r>
              <a:rPr lang="da-DK" dirty="0"/>
              <a:t>?</a:t>
            </a:r>
          </a:p>
        </p:txBody>
      </p:sp>
      <p:sp>
        <p:nvSpPr>
          <p:cNvPr id="9" name="Content Placeholder 8">
            <a:extLst>
              <a:ext uri="{FF2B5EF4-FFF2-40B4-BE49-F238E27FC236}">
                <a16:creationId xmlns:a16="http://schemas.microsoft.com/office/drawing/2014/main" id="{205CB843-049C-9C49-324E-329A023A2DA4}"/>
              </a:ext>
            </a:extLst>
          </p:cNvPr>
          <p:cNvSpPr>
            <a:spLocks noGrp="1"/>
          </p:cNvSpPr>
          <p:nvPr>
            <p:ph idx="1"/>
          </p:nvPr>
        </p:nvSpPr>
        <p:spPr>
          <a:xfrm>
            <a:off x="838199" y="2072641"/>
            <a:ext cx="4912361" cy="4047266"/>
          </a:xfrm>
        </p:spPr>
        <p:txBody>
          <a:bodyPr>
            <a:normAutofit/>
          </a:bodyPr>
          <a:lstStyle/>
          <a:p>
            <a:r>
              <a:rPr lang="en-US" sz="2000"/>
              <a:t>It will be a mobile app (integrated in an existing public eHealth platform), including self-assessment tools, educational materials, coping strategies, and self-reflection exercises. </a:t>
            </a:r>
            <a:br>
              <a:rPr lang="en-US" sz="2000"/>
            </a:br>
            <a:endParaRPr lang="en-US" sz="2000"/>
          </a:p>
          <a:p>
            <a:r>
              <a:rPr lang="en-US" sz="2000"/>
              <a:t>eHeart will support the patients and caregivers to meet their existential needs (e.g. identity, meaning and purpose of life and associated thoughts and feelings)</a:t>
            </a:r>
            <a:endParaRPr lang="da-DK" sz="2000" dirty="0"/>
          </a:p>
        </p:txBody>
      </p:sp>
      <p:pic>
        <p:nvPicPr>
          <p:cNvPr id="7" name="Picture 6">
            <a:extLst>
              <a:ext uri="{FF2B5EF4-FFF2-40B4-BE49-F238E27FC236}">
                <a16:creationId xmlns:a16="http://schemas.microsoft.com/office/drawing/2014/main" id="{5D560FE9-EBC3-20CE-23E6-5454DB67EA6E}"/>
              </a:ext>
            </a:extLst>
          </p:cNvPr>
          <p:cNvPicPr>
            <a:picLocks noChangeAspect="1"/>
          </p:cNvPicPr>
          <p:nvPr/>
        </p:nvPicPr>
        <p:blipFill rotWithShape="1">
          <a:blip r:embed="rId2"/>
          <a:srcRect l="25916" t="17038" r="33084" b="8148"/>
          <a:stretch/>
        </p:blipFill>
        <p:spPr>
          <a:xfrm>
            <a:off x="5988424" y="575352"/>
            <a:ext cx="5365375" cy="5507082"/>
          </a:xfrm>
          <a:prstGeom prst="rect">
            <a:avLst/>
          </a:prstGeom>
        </p:spPr>
      </p:pic>
    </p:spTree>
    <p:extLst>
      <p:ext uri="{BB962C8B-B14F-4D97-AF65-F5344CB8AC3E}">
        <p14:creationId xmlns:p14="http://schemas.microsoft.com/office/powerpoint/2010/main" val="4306079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Old woman on a video call">
            <a:extLst>
              <a:ext uri="{FF2B5EF4-FFF2-40B4-BE49-F238E27FC236}">
                <a16:creationId xmlns:a16="http://schemas.microsoft.com/office/drawing/2014/main" id="{778495B1-D0BE-18C2-70EC-3D07A2B540E4}"/>
              </a:ext>
            </a:extLst>
          </p:cNvPr>
          <p:cNvPicPr>
            <a:picLocks noChangeAspect="1"/>
          </p:cNvPicPr>
          <p:nvPr/>
        </p:nvPicPr>
        <p:blipFill rotWithShape="1">
          <a:blip r:embed="rId2">
            <a:extLst>
              <a:ext uri="{28A0092B-C50C-407E-A947-70E740481C1C}">
                <a14:useLocalDpi xmlns:a14="http://schemas.microsoft.com/office/drawing/2010/main" val="0"/>
              </a:ext>
            </a:extLst>
          </a:blip>
          <a:srcRect l="7646" r="2" b="2"/>
          <a:stretch/>
        </p:blipFill>
        <p:spPr>
          <a:xfrm>
            <a:off x="1" y="10"/>
            <a:ext cx="9669642" cy="6857990"/>
          </a:xfrm>
          <a:prstGeom prst="rect">
            <a:avLst/>
          </a:prstGeom>
        </p:spPr>
      </p:pic>
      <p:sp>
        <p:nvSpPr>
          <p:cNvPr id="32" name="Rectangle 3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FB12FDE-A539-95DE-38ED-CE95E1613617}"/>
              </a:ext>
            </a:extLst>
          </p:cNvPr>
          <p:cNvSpPr>
            <a:spLocks noGrp="1"/>
          </p:cNvSpPr>
          <p:nvPr>
            <p:ph type="title"/>
          </p:nvPr>
        </p:nvSpPr>
        <p:spPr>
          <a:xfrm>
            <a:off x="7531610" y="222885"/>
            <a:ext cx="4528310" cy="1899912"/>
          </a:xfrm>
        </p:spPr>
        <p:txBody>
          <a:bodyPr>
            <a:normAutofit/>
          </a:bodyPr>
          <a:lstStyle/>
          <a:p>
            <a:r>
              <a:rPr lang="da-DK" dirty="0"/>
              <a:t>A </a:t>
            </a:r>
            <a:r>
              <a:rPr lang="da-DK" dirty="0" err="1"/>
              <a:t>sustainable</a:t>
            </a:r>
            <a:r>
              <a:rPr lang="da-DK" dirty="0"/>
              <a:t> </a:t>
            </a:r>
            <a:r>
              <a:rPr lang="da-DK" dirty="0" err="1"/>
              <a:t>eHealth</a:t>
            </a:r>
            <a:r>
              <a:rPr lang="da-DK" dirty="0"/>
              <a:t> solution </a:t>
            </a:r>
          </a:p>
        </p:txBody>
      </p:sp>
      <p:sp>
        <p:nvSpPr>
          <p:cNvPr id="3" name="Content Placeholder 2">
            <a:extLst>
              <a:ext uri="{FF2B5EF4-FFF2-40B4-BE49-F238E27FC236}">
                <a16:creationId xmlns:a16="http://schemas.microsoft.com/office/drawing/2014/main" id="{17E473B6-2EC8-2457-BEF7-D3D66A970646}"/>
              </a:ext>
            </a:extLst>
          </p:cNvPr>
          <p:cNvSpPr>
            <a:spLocks noGrp="1"/>
          </p:cNvSpPr>
          <p:nvPr>
            <p:ph idx="1"/>
          </p:nvPr>
        </p:nvSpPr>
        <p:spPr>
          <a:xfrm>
            <a:off x="7531610" y="1899920"/>
            <a:ext cx="4528310" cy="4876800"/>
          </a:xfrm>
        </p:spPr>
        <p:txBody>
          <a:bodyPr>
            <a:normAutofit/>
          </a:bodyPr>
          <a:lstStyle/>
          <a:p>
            <a:pPr marL="0" indent="0">
              <a:buNone/>
            </a:pPr>
            <a:r>
              <a:rPr lang="en-US" sz="1700" dirty="0" err="1"/>
              <a:t>eHeart</a:t>
            </a:r>
            <a:r>
              <a:rPr lang="en-US" sz="1700" dirty="0"/>
              <a:t> is a sustainable eHealth solution as it is </a:t>
            </a:r>
          </a:p>
          <a:p>
            <a:r>
              <a:rPr lang="en-US" sz="1700" dirty="0"/>
              <a:t>developed through a user-centered and participatory approach to meet the needs of the users </a:t>
            </a:r>
          </a:p>
          <a:p>
            <a:r>
              <a:rPr lang="en-US" sz="1700" dirty="0"/>
              <a:t>integrated into the existing patient platform ‘</a:t>
            </a:r>
            <a:r>
              <a:rPr lang="en-US" sz="1700" dirty="0" err="1"/>
              <a:t>Mit</a:t>
            </a:r>
            <a:r>
              <a:rPr lang="en-US" sz="1700" dirty="0"/>
              <a:t> </a:t>
            </a:r>
            <a:r>
              <a:rPr lang="en-US" sz="1700" dirty="0" err="1"/>
              <a:t>Sygehus</a:t>
            </a:r>
            <a:r>
              <a:rPr lang="en-US" sz="1700" dirty="0"/>
              <a:t>’ provided by our hospitals in the Region of Southern Denmark. </a:t>
            </a:r>
          </a:p>
          <a:p>
            <a:r>
              <a:rPr lang="en-US" sz="1700" dirty="0"/>
              <a:t>accessible independently of healthcare professionals’ availability and competencies. </a:t>
            </a:r>
          </a:p>
          <a:p>
            <a:r>
              <a:rPr lang="en-US" sz="1700" dirty="0"/>
              <a:t>possible to use throughout the illness trajectory from the time of diagnosis and as long as they need it</a:t>
            </a:r>
          </a:p>
          <a:p>
            <a:r>
              <a:rPr lang="en-US" sz="1700" dirty="0"/>
              <a:t>tailored to each patient’s unique needs using Artificial Intelligence (AI)</a:t>
            </a:r>
          </a:p>
          <a:p>
            <a:r>
              <a:rPr lang="en-US" sz="1700"/>
              <a:t>possible </a:t>
            </a:r>
            <a:r>
              <a:rPr lang="en-US" sz="1700" dirty="0"/>
              <a:t>to be private or share information with healthcare professional if desired. </a:t>
            </a:r>
            <a:endParaRPr lang="da-DK" sz="1700" dirty="0"/>
          </a:p>
        </p:txBody>
      </p:sp>
    </p:spTree>
    <p:extLst>
      <p:ext uri="{BB962C8B-B14F-4D97-AF65-F5344CB8AC3E}">
        <p14:creationId xmlns:p14="http://schemas.microsoft.com/office/powerpoint/2010/main" val="39657065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A8B6F-9EE4-C5BD-D306-0147A434DA90}"/>
              </a:ext>
            </a:extLst>
          </p:cNvPr>
          <p:cNvSpPr>
            <a:spLocks noGrp="1"/>
          </p:cNvSpPr>
          <p:nvPr>
            <p:ph type="title"/>
          </p:nvPr>
        </p:nvSpPr>
        <p:spPr>
          <a:xfrm>
            <a:off x="481013" y="3752849"/>
            <a:ext cx="3290887" cy="2452687"/>
          </a:xfrm>
        </p:spPr>
        <p:txBody>
          <a:bodyPr anchor="ctr">
            <a:normAutofit/>
          </a:bodyPr>
          <a:lstStyle/>
          <a:p>
            <a:r>
              <a:rPr lang="en-US" dirty="0"/>
              <a:t>Target Group</a:t>
            </a:r>
            <a:endParaRPr lang="da-DK" dirty="0"/>
          </a:p>
        </p:txBody>
      </p:sp>
      <p:pic>
        <p:nvPicPr>
          <p:cNvPr id="10" name="Picture 9" descr="Healthcare worker speaking with patients">
            <a:extLst>
              <a:ext uri="{FF2B5EF4-FFF2-40B4-BE49-F238E27FC236}">
                <a16:creationId xmlns:a16="http://schemas.microsoft.com/office/drawing/2014/main" id="{4BCEEAEE-4F1D-55DA-0994-3452BC7B4846}"/>
              </a:ext>
            </a:extLst>
          </p:cNvPr>
          <p:cNvPicPr>
            <a:picLocks noChangeAspect="1"/>
          </p:cNvPicPr>
          <p:nvPr/>
        </p:nvPicPr>
        <p:blipFill rotWithShape="1">
          <a:blip r:embed="rId2">
            <a:extLst>
              <a:ext uri="{28A0092B-C50C-407E-A947-70E740481C1C}">
                <a14:useLocalDpi xmlns:a14="http://schemas.microsoft.com/office/drawing/2010/main" val="0"/>
              </a:ext>
            </a:extLst>
          </a:blip>
          <a:srcRect t="10350" b="44054"/>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E665B330-B839-8976-72F0-81708C810653}"/>
              </a:ext>
            </a:extLst>
          </p:cNvPr>
          <p:cNvSpPr>
            <a:spLocks noGrp="1"/>
          </p:cNvSpPr>
          <p:nvPr>
            <p:ph idx="1"/>
          </p:nvPr>
        </p:nvSpPr>
        <p:spPr>
          <a:xfrm>
            <a:off x="4223982" y="3752850"/>
            <a:ext cx="7485413" cy="2452687"/>
          </a:xfrm>
        </p:spPr>
        <p:txBody>
          <a:bodyPr anchor="ctr">
            <a:normAutofit/>
          </a:bodyPr>
          <a:lstStyle/>
          <a:p>
            <a:r>
              <a:rPr lang="en-US" sz="1800" dirty="0" err="1"/>
              <a:t>eHeart</a:t>
            </a:r>
            <a:r>
              <a:rPr lang="en-US" sz="1800" dirty="0"/>
              <a:t> is for adults (18+) diagnosed with a cancer diagnosis and their relatives.</a:t>
            </a:r>
          </a:p>
          <a:p>
            <a:r>
              <a:rPr lang="en-US" sz="1800" dirty="0" err="1"/>
              <a:t>eHeart</a:t>
            </a:r>
            <a:r>
              <a:rPr lang="en-US" sz="1800" dirty="0"/>
              <a:t> will support the healthcare professionals in the assessment of and caring for existential needs to supplement the care for their patients. </a:t>
            </a:r>
            <a:endParaRPr lang="da-DK" sz="1800" dirty="0"/>
          </a:p>
        </p:txBody>
      </p:sp>
    </p:spTree>
    <p:extLst>
      <p:ext uri="{BB962C8B-B14F-4D97-AF65-F5344CB8AC3E}">
        <p14:creationId xmlns:p14="http://schemas.microsoft.com/office/powerpoint/2010/main" val="27351374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93B9E-C72A-897C-44A9-A390D42D39F9}"/>
              </a:ext>
            </a:extLst>
          </p:cNvPr>
          <p:cNvSpPr>
            <a:spLocks noGrp="1"/>
          </p:cNvSpPr>
          <p:nvPr>
            <p:ph type="title"/>
          </p:nvPr>
        </p:nvSpPr>
        <p:spPr/>
        <p:txBody>
          <a:bodyPr/>
          <a:lstStyle/>
          <a:p>
            <a:r>
              <a:rPr lang="da-DK" dirty="0"/>
              <a:t>Inspiration from the platform Hope for the community from UK</a:t>
            </a:r>
          </a:p>
        </p:txBody>
      </p:sp>
      <p:pic>
        <p:nvPicPr>
          <p:cNvPr id="5" name="Picture 4">
            <a:extLst>
              <a:ext uri="{FF2B5EF4-FFF2-40B4-BE49-F238E27FC236}">
                <a16:creationId xmlns:a16="http://schemas.microsoft.com/office/drawing/2014/main" id="{7A5FB2F6-EE5F-2184-03EC-EDAB48D09153}"/>
              </a:ext>
            </a:extLst>
          </p:cNvPr>
          <p:cNvPicPr>
            <a:picLocks noChangeAspect="1"/>
          </p:cNvPicPr>
          <p:nvPr/>
        </p:nvPicPr>
        <p:blipFill rotWithShape="1">
          <a:blip r:embed="rId2"/>
          <a:srcRect l="18332" t="13185" r="19917" b="9777"/>
          <a:stretch/>
        </p:blipFill>
        <p:spPr>
          <a:xfrm>
            <a:off x="365760" y="2987040"/>
            <a:ext cx="5516118" cy="3870960"/>
          </a:xfrm>
          <a:prstGeom prst="rect">
            <a:avLst/>
          </a:prstGeom>
        </p:spPr>
      </p:pic>
      <p:pic>
        <p:nvPicPr>
          <p:cNvPr id="7" name="Picture 6">
            <a:extLst>
              <a:ext uri="{FF2B5EF4-FFF2-40B4-BE49-F238E27FC236}">
                <a16:creationId xmlns:a16="http://schemas.microsoft.com/office/drawing/2014/main" id="{6EFA8029-C384-49AC-C33D-866609DDC7AB}"/>
              </a:ext>
            </a:extLst>
          </p:cNvPr>
          <p:cNvPicPr>
            <a:picLocks noChangeAspect="1"/>
          </p:cNvPicPr>
          <p:nvPr/>
        </p:nvPicPr>
        <p:blipFill rotWithShape="1">
          <a:blip r:embed="rId3"/>
          <a:srcRect l="9334" r="9667" b="5324"/>
          <a:stretch/>
        </p:blipFill>
        <p:spPr>
          <a:xfrm>
            <a:off x="5830061" y="1559114"/>
            <a:ext cx="6321299" cy="4156075"/>
          </a:xfrm>
          <a:prstGeom prst="rect">
            <a:avLst/>
          </a:prstGeom>
        </p:spPr>
      </p:pic>
      <p:sp>
        <p:nvSpPr>
          <p:cNvPr id="9" name="TextBox 8">
            <a:extLst>
              <a:ext uri="{FF2B5EF4-FFF2-40B4-BE49-F238E27FC236}">
                <a16:creationId xmlns:a16="http://schemas.microsoft.com/office/drawing/2014/main" id="{9468C158-F096-21E0-EFBE-9FA29B79BF56}"/>
              </a:ext>
            </a:extLst>
          </p:cNvPr>
          <p:cNvSpPr txBox="1"/>
          <p:nvPr/>
        </p:nvSpPr>
        <p:spPr>
          <a:xfrm>
            <a:off x="286131" y="1794451"/>
            <a:ext cx="5516118" cy="12003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b="1" i="0" dirty="0">
                <a:solidFill>
                  <a:srgbClr val="58585A"/>
                </a:solidFill>
                <a:effectLst/>
                <a:latin typeface="proxima-nova"/>
              </a:rPr>
              <a:t>OUR MISSION</a:t>
            </a:r>
          </a:p>
          <a:p>
            <a:pPr algn="ctr"/>
            <a:r>
              <a:rPr lang="en-US" b="1" i="0" dirty="0">
                <a:solidFill>
                  <a:srgbClr val="58585A"/>
                </a:solidFill>
                <a:effectLst/>
                <a:latin typeface="proxima-nova"/>
              </a:rPr>
              <a:t>To provide affordable, co-created, evidence-based products and services to empower people to manage their health and wellbeing.</a:t>
            </a:r>
          </a:p>
        </p:txBody>
      </p:sp>
    </p:spTree>
    <p:extLst>
      <p:ext uri="{BB962C8B-B14F-4D97-AF65-F5344CB8AC3E}">
        <p14:creationId xmlns:p14="http://schemas.microsoft.com/office/powerpoint/2010/main" val="32881203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7F745-4F7B-794B-32F0-37E8CAB2C5F3}"/>
              </a:ext>
            </a:extLst>
          </p:cNvPr>
          <p:cNvSpPr>
            <a:spLocks noGrp="1"/>
          </p:cNvSpPr>
          <p:nvPr>
            <p:ph type="title"/>
          </p:nvPr>
        </p:nvSpPr>
        <p:spPr>
          <a:xfrm>
            <a:off x="838200" y="365125"/>
            <a:ext cx="10801350" cy="1325563"/>
          </a:xfrm>
        </p:spPr>
        <p:txBody>
          <a:bodyPr/>
          <a:lstStyle/>
          <a:p>
            <a:r>
              <a:rPr lang="da-DK" dirty="0"/>
              <a:t>Inspiration from Danish </a:t>
            </a:r>
            <a:r>
              <a:rPr lang="da-DK" dirty="0" err="1"/>
              <a:t>eHealth</a:t>
            </a:r>
            <a:r>
              <a:rPr lang="da-DK" dirty="0"/>
              <a:t> app My Bones</a:t>
            </a:r>
          </a:p>
        </p:txBody>
      </p:sp>
      <p:pic>
        <p:nvPicPr>
          <p:cNvPr id="5" name="Content Placeholder 4">
            <a:extLst>
              <a:ext uri="{FF2B5EF4-FFF2-40B4-BE49-F238E27FC236}">
                <a16:creationId xmlns:a16="http://schemas.microsoft.com/office/drawing/2014/main" id="{19CECF28-0966-D2D9-7A66-892E396D1573}"/>
              </a:ext>
            </a:extLst>
          </p:cNvPr>
          <p:cNvPicPr>
            <a:picLocks noGrp="1" noChangeAspect="1"/>
          </p:cNvPicPr>
          <p:nvPr>
            <p:ph idx="1"/>
          </p:nvPr>
        </p:nvPicPr>
        <p:blipFill rotWithShape="1">
          <a:blip r:embed="rId2"/>
          <a:srcRect l="38574" t="21240" r="41089" b="12243"/>
          <a:stretch/>
        </p:blipFill>
        <p:spPr>
          <a:xfrm>
            <a:off x="1131454" y="1641767"/>
            <a:ext cx="2412751" cy="4438993"/>
          </a:xfrm>
        </p:spPr>
      </p:pic>
      <p:sp>
        <p:nvSpPr>
          <p:cNvPr id="6" name="TextBox 5">
            <a:extLst>
              <a:ext uri="{FF2B5EF4-FFF2-40B4-BE49-F238E27FC236}">
                <a16:creationId xmlns:a16="http://schemas.microsoft.com/office/drawing/2014/main" id="{8D30D930-3AB1-F777-E8BA-8FAFB4A6AAF1}"/>
              </a:ext>
            </a:extLst>
          </p:cNvPr>
          <p:cNvSpPr txBox="1"/>
          <p:nvPr/>
        </p:nvSpPr>
        <p:spPr>
          <a:xfrm>
            <a:off x="3721519" y="1614488"/>
            <a:ext cx="5297559" cy="3416320"/>
          </a:xfrm>
          <a:prstGeom prst="rect">
            <a:avLst/>
          </a:prstGeom>
          <a:noFill/>
        </p:spPr>
        <p:txBody>
          <a:bodyPr wrap="square" rtlCol="0">
            <a:spAutoFit/>
          </a:bodyPr>
          <a:lstStyle/>
          <a:p>
            <a:r>
              <a:rPr lang="en-US" sz="2400" dirty="0"/>
              <a:t>The app "My bones" can help you better cope with your osteoporosis. Partly by to give you knowledge about the disease and partly by giving you concrete tools that you can use to manage your illness in everyday life. There are suggestions for bone-friendly training, with exercises targeted at different stages of the disease.</a:t>
            </a:r>
          </a:p>
        </p:txBody>
      </p:sp>
      <p:pic>
        <p:nvPicPr>
          <p:cNvPr id="10" name="Picture 9">
            <a:extLst>
              <a:ext uri="{FF2B5EF4-FFF2-40B4-BE49-F238E27FC236}">
                <a16:creationId xmlns:a16="http://schemas.microsoft.com/office/drawing/2014/main" id="{36E5D5D7-A138-264D-C351-D5B3CB016D49}"/>
              </a:ext>
            </a:extLst>
          </p:cNvPr>
          <p:cNvPicPr>
            <a:picLocks noChangeAspect="1"/>
          </p:cNvPicPr>
          <p:nvPr/>
        </p:nvPicPr>
        <p:blipFill rotWithShape="1">
          <a:blip r:embed="rId3"/>
          <a:srcRect l="69836" t="9185" r="8234" b="8889"/>
          <a:stretch/>
        </p:blipFill>
        <p:spPr>
          <a:xfrm>
            <a:off x="9223721" y="1531620"/>
            <a:ext cx="2211186" cy="4646434"/>
          </a:xfrm>
          <a:prstGeom prst="rect">
            <a:avLst/>
          </a:prstGeom>
        </p:spPr>
      </p:pic>
    </p:spTree>
    <p:extLst>
      <p:ext uri="{BB962C8B-B14F-4D97-AF65-F5344CB8AC3E}">
        <p14:creationId xmlns:p14="http://schemas.microsoft.com/office/powerpoint/2010/main" val="818124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05E5C-CBF6-DDB0-53FB-3AEAB735199F}"/>
              </a:ext>
            </a:extLst>
          </p:cNvPr>
          <p:cNvSpPr>
            <a:spLocks noGrp="1"/>
          </p:cNvSpPr>
          <p:nvPr>
            <p:ph type="title"/>
          </p:nvPr>
        </p:nvSpPr>
        <p:spPr/>
        <p:txBody>
          <a:bodyPr>
            <a:noAutofit/>
          </a:bodyPr>
          <a:lstStyle/>
          <a:p>
            <a:r>
              <a:rPr lang="da-DK" sz="3600" dirty="0"/>
              <a:t>Inspiration from the Danish </a:t>
            </a:r>
            <a:r>
              <a:rPr lang="da-DK" sz="3600" dirty="0" err="1"/>
              <a:t>eHealth</a:t>
            </a:r>
            <a:r>
              <a:rPr lang="da-DK" sz="3600" dirty="0"/>
              <a:t> app Kræftværket – an app </a:t>
            </a:r>
            <a:r>
              <a:rPr lang="en-US" sz="3600" dirty="0"/>
              <a:t>to increase the quality of life for young cancer patients during and after treatment.</a:t>
            </a:r>
            <a:endParaRPr lang="da-DK" sz="3600" dirty="0"/>
          </a:p>
        </p:txBody>
      </p:sp>
      <p:pic>
        <p:nvPicPr>
          <p:cNvPr id="7" name="Content Placeholder 6">
            <a:extLst>
              <a:ext uri="{FF2B5EF4-FFF2-40B4-BE49-F238E27FC236}">
                <a16:creationId xmlns:a16="http://schemas.microsoft.com/office/drawing/2014/main" id="{B287712E-12F3-87BA-A614-8F3E0076DE73}"/>
              </a:ext>
            </a:extLst>
          </p:cNvPr>
          <p:cNvPicPr>
            <a:picLocks noGrp="1" noChangeAspect="1"/>
          </p:cNvPicPr>
          <p:nvPr>
            <p:ph idx="1"/>
          </p:nvPr>
        </p:nvPicPr>
        <p:blipFill rotWithShape="1">
          <a:blip r:embed="rId2"/>
          <a:srcRect l="38573" t="15951" r="38704" b="11434"/>
          <a:stretch/>
        </p:blipFill>
        <p:spPr>
          <a:xfrm>
            <a:off x="4272280" y="1690688"/>
            <a:ext cx="2733040" cy="4913154"/>
          </a:xfrm>
        </p:spPr>
      </p:pic>
      <p:pic>
        <p:nvPicPr>
          <p:cNvPr id="5" name="Picture 4">
            <a:extLst>
              <a:ext uri="{FF2B5EF4-FFF2-40B4-BE49-F238E27FC236}">
                <a16:creationId xmlns:a16="http://schemas.microsoft.com/office/drawing/2014/main" id="{08D2E6EB-FE35-20C4-2126-E28192180E96}"/>
              </a:ext>
            </a:extLst>
          </p:cNvPr>
          <p:cNvPicPr>
            <a:picLocks noChangeAspect="1"/>
          </p:cNvPicPr>
          <p:nvPr/>
        </p:nvPicPr>
        <p:blipFill rotWithShape="1">
          <a:blip r:embed="rId3"/>
          <a:srcRect l="38916" t="15926" r="38667" b="11260"/>
          <a:stretch/>
        </p:blipFill>
        <p:spPr>
          <a:xfrm>
            <a:off x="944880" y="1690688"/>
            <a:ext cx="2733040" cy="4993640"/>
          </a:xfrm>
          <a:prstGeom prst="rect">
            <a:avLst/>
          </a:prstGeom>
        </p:spPr>
      </p:pic>
      <p:pic>
        <p:nvPicPr>
          <p:cNvPr id="9" name="Picture 8">
            <a:extLst>
              <a:ext uri="{FF2B5EF4-FFF2-40B4-BE49-F238E27FC236}">
                <a16:creationId xmlns:a16="http://schemas.microsoft.com/office/drawing/2014/main" id="{49ED4A41-6AB6-4F6A-505C-FF0B5BBECB53}"/>
              </a:ext>
            </a:extLst>
          </p:cNvPr>
          <p:cNvPicPr>
            <a:picLocks noChangeAspect="1"/>
          </p:cNvPicPr>
          <p:nvPr/>
        </p:nvPicPr>
        <p:blipFill rotWithShape="1">
          <a:blip r:embed="rId4"/>
          <a:srcRect l="37667" t="15999" r="37750" b="12359"/>
          <a:stretch/>
        </p:blipFill>
        <p:spPr>
          <a:xfrm>
            <a:off x="7498080" y="1690688"/>
            <a:ext cx="2997200" cy="4913154"/>
          </a:xfrm>
          <a:prstGeom prst="rect">
            <a:avLst/>
          </a:prstGeom>
        </p:spPr>
      </p:pic>
    </p:spTree>
    <p:extLst>
      <p:ext uri="{BB962C8B-B14F-4D97-AF65-F5344CB8AC3E}">
        <p14:creationId xmlns:p14="http://schemas.microsoft.com/office/powerpoint/2010/main" val="31246694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90676-2022-3598-EFD0-0CCE954FA7C5}"/>
              </a:ext>
            </a:extLst>
          </p:cNvPr>
          <p:cNvSpPr>
            <a:spLocks noGrp="1"/>
          </p:cNvSpPr>
          <p:nvPr>
            <p:ph type="title"/>
          </p:nvPr>
        </p:nvSpPr>
        <p:spPr/>
        <p:txBody>
          <a:bodyPr/>
          <a:lstStyle/>
          <a:p>
            <a:r>
              <a:rPr lang="da-DK" dirty="0"/>
              <a:t>Feedback from patients and relatives</a:t>
            </a:r>
          </a:p>
        </p:txBody>
      </p:sp>
      <p:sp>
        <p:nvSpPr>
          <p:cNvPr id="5" name="Speech Bubble: Rectangle 4">
            <a:extLst>
              <a:ext uri="{FF2B5EF4-FFF2-40B4-BE49-F238E27FC236}">
                <a16:creationId xmlns:a16="http://schemas.microsoft.com/office/drawing/2014/main" id="{F803036D-BC2B-6EB7-4C53-1AE1F1A75A17}"/>
              </a:ext>
            </a:extLst>
          </p:cNvPr>
          <p:cNvSpPr/>
          <p:nvPr/>
        </p:nvSpPr>
        <p:spPr>
          <a:xfrm>
            <a:off x="746760" y="1725454"/>
            <a:ext cx="2514600" cy="1497330"/>
          </a:xfrm>
          <a:prstGeom prst="wedge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Nice to focus on the existential - that's missing!</a:t>
            </a:r>
          </a:p>
        </p:txBody>
      </p:sp>
      <p:sp>
        <p:nvSpPr>
          <p:cNvPr id="6" name="Speech Bubble: Rectangle 5">
            <a:extLst>
              <a:ext uri="{FF2B5EF4-FFF2-40B4-BE49-F238E27FC236}">
                <a16:creationId xmlns:a16="http://schemas.microsoft.com/office/drawing/2014/main" id="{00610888-6E37-07AD-50AE-D671F1E2A4F1}"/>
              </a:ext>
            </a:extLst>
          </p:cNvPr>
          <p:cNvSpPr/>
          <p:nvPr/>
        </p:nvSpPr>
        <p:spPr>
          <a:xfrm>
            <a:off x="4170241" y="4534149"/>
            <a:ext cx="2237115" cy="1094422"/>
          </a:xfrm>
          <a:prstGeom prst="wedge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Good to have an app that is easily accessible.</a:t>
            </a:r>
          </a:p>
        </p:txBody>
      </p:sp>
      <p:sp>
        <p:nvSpPr>
          <p:cNvPr id="7" name="Speech Bubble: Rectangle 6">
            <a:extLst>
              <a:ext uri="{FF2B5EF4-FFF2-40B4-BE49-F238E27FC236}">
                <a16:creationId xmlns:a16="http://schemas.microsoft.com/office/drawing/2014/main" id="{C2B6278B-9DB9-64F6-90FA-070A609E89A6}"/>
              </a:ext>
            </a:extLst>
          </p:cNvPr>
          <p:cNvSpPr/>
          <p:nvPr/>
        </p:nvSpPr>
        <p:spPr>
          <a:xfrm>
            <a:off x="7529272" y="1711304"/>
            <a:ext cx="2802739" cy="1694158"/>
          </a:xfrm>
          <a:prstGeom prst="wedge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An app cannot solve the problem – but start something for someone (create a language) – others will not be caught</a:t>
            </a:r>
          </a:p>
        </p:txBody>
      </p:sp>
      <p:sp>
        <p:nvSpPr>
          <p:cNvPr id="8" name="Speech Bubble: Rectangle 7">
            <a:extLst>
              <a:ext uri="{FF2B5EF4-FFF2-40B4-BE49-F238E27FC236}">
                <a16:creationId xmlns:a16="http://schemas.microsoft.com/office/drawing/2014/main" id="{F32E8152-B4AE-FD8A-B2ED-70DBD630916F}"/>
              </a:ext>
            </a:extLst>
          </p:cNvPr>
          <p:cNvSpPr/>
          <p:nvPr/>
        </p:nvSpPr>
        <p:spPr>
          <a:xfrm>
            <a:off x="838200" y="4131241"/>
            <a:ext cx="2833048" cy="1614466"/>
          </a:xfrm>
          <a:prstGeom prst="wedge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An app could well function as a third party to facilitate conversation about the existential and spiritual</a:t>
            </a:r>
          </a:p>
        </p:txBody>
      </p:sp>
      <p:sp>
        <p:nvSpPr>
          <p:cNvPr id="9" name="Speech Bubble: Rectangle 8">
            <a:extLst>
              <a:ext uri="{FF2B5EF4-FFF2-40B4-BE49-F238E27FC236}">
                <a16:creationId xmlns:a16="http://schemas.microsoft.com/office/drawing/2014/main" id="{B8C17FEF-2644-3AFA-7D7B-FC46E714C67D}"/>
              </a:ext>
            </a:extLst>
          </p:cNvPr>
          <p:cNvSpPr/>
          <p:nvPr/>
        </p:nvSpPr>
        <p:spPr>
          <a:xfrm>
            <a:off x="7377192" y="3821374"/>
            <a:ext cx="3673099" cy="2083482"/>
          </a:xfrm>
          <a:prstGeom prst="wedge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There is a difference between the patient and the relatives </a:t>
            </a:r>
          </a:p>
          <a:p>
            <a:pPr algn="ctr"/>
            <a:r>
              <a:rPr lang="en-US" dirty="0"/>
              <a:t>- Patients need it (existential and spiritual) in small doses</a:t>
            </a:r>
          </a:p>
          <a:p>
            <a:pPr algn="ctr"/>
            <a:r>
              <a:rPr lang="en-US" dirty="0"/>
              <a:t>Relatives want to have it (existential and spiritual) all at once</a:t>
            </a:r>
          </a:p>
        </p:txBody>
      </p:sp>
      <p:sp>
        <p:nvSpPr>
          <p:cNvPr id="10" name="Speech Bubble: Rectangle 9">
            <a:extLst>
              <a:ext uri="{FF2B5EF4-FFF2-40B4-BE49-F238E27FC236}">
                <a16:creationId xmlns:a16="http://schemas.microsoft.com/office/drawing/2014/main" id="{2A86BEC1-3EDC-20F4-E110-AF2C6F5CACAF}"/>
              </a:ext>
            </a:extLst>
          </p:cNvPr>
          <p:cNvSpPr/>
          <p:nvPr/>
        </p:nvSpPr>
        <p:spPr>
          <a:xfrm>
            <a:off x="3945062" y="2187097"/>
            <a:ext cx="2514600" cy="1497330"/>
          </a:xfrm>
          <a:prstGeom prst="wedge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Some are digitally frightened – it's a form of terror</a:t>
            </a:r>
          </a:p>
        </p:txBody>
      </p:sp>
    </p:spTree>
    <p:extLst>
      <p:ext uri="{BB962C8B-B14F-4D97-AF65-F5344CB8AC3E}">
        <p14:creationId xmlns:p14="http://schemas.microsoft.com/office/powerpoint/2010/main" val="34867879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2136</TotalTime>
  <Words>1317</Words>
  <Application>Microsoft Office PowerPoint</Application>
  <PresentationFormat>Widescreen</PresentationFormat>
  <Paragraphs>74</Paragraphs>
  <Slides>13</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proxima-nova</vt:lpstr>
      <vt:lpstr>Office Theme</vt:lpstr>
      <vt:lpstr>eHeart – A Digital Platform for Spiritual Care in Denmark </vt:lpstr>
      <vt:lpstr>Description of the project eHeart</vt:lpstr>
      <vt:lpstr>What is eHeart?</vt:lpstr>
      <vt:lpstr>A sustainable eHealth solution </vt:lpstr>
      <vt:lpstr>Target Group</vt:lpstr>
      <vt:lpstr>Inspiration from the platform Hope for the community from UK</vt:lpstr>
      <vt:lpstr>Inspiration from Danish eHealth app My Bones</vt:lpstr>
      <vt:lpstr>Inspiration from the Danish eHealth app Kræftværket – an app to increase the quality of life for young cancer patients during and after treatment.</vt:lpstr>
      <vt:lpstr>Feedback from patients and relatives</vt:lpstr>
      <vt:lpstr>What is the project plan of eHeart?</vt:lpstr>
      <vt:lpstr>Participatory design process</vt:lpstr>
      <vt:lpstr>The desired clinical impact</vt:lpstr>
      <vt:lpstr>Contact information:  Maiken Langhoff Kidholm, mlkidholm@health.sdu.dk Laura Kvorning, lkvorning@health.sdu.dk Ricko Damberg Nissen, rnissen@health.sdu.dk  Research Unit of General Practice University of Southern Denmark https://www.sdu.dk/en/forskning/almenpraksis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eHeart – an eHealth solution improving existential coping among patients and their caregivers affected by severe illness. </dc:title>
  <dc:creator>Laura Kvorning</dc:creator>
  <cp:lastModifiedBy>Laura Kvorning</cp:lastModifiedBy>
  <cp:revision>3</cp:revision>
  <dcterms:created xsi:type="dcterms:W3CDTF">2023-08-24T17:14:28Z</dcterms:created>
  <dcterms:modified xsi:type="dcterms:W3CDTF">2023-09-14T10:02:55Z</dcterms:modified>
</cp:coreProperties>
</file>